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Hind Vadodara"/>
      <p:regular r:id="rId33"/>
      <p:bold r:id="rId34"/>
    </p:embeddedFont>
    <p:embeddedFont>
      <p:font typeface="Roboto"/>
      <p:regular r:id="rId35"/>
      <p:bold r:id="rId36"/>
      <p:italic r:id="rId37"/>
      <p:boldItalic r:id="rId38"/>
    </p:embeddedFont>
    <p:embeddedFont>
      <p:font typeface="Fira Sans Extra Condensed Medium"/>
      <p:regular r:id="rId39"/>
      <p:bold r:id="rId40"/>
      <p:italic r:id="rId41"/>
      <p:boldItalic r:id="rId42"/>
    </p:embeddedFont>
    <p:embeddedFont>
      <p:font typeface="Hind Vadodara Light"/>
      <p:regular r:id="rId43"/>
      <p:bold r:id="rId44"/>
    </p:embeddedFont>
    <p:embeddedFont>
      <p:font typeface="Hind Vadodara Medium"/>
      <p:regular r:id="rId45"/>
      <p:bold r:id="rId46"/>
    </p:embeddedFont>
    <p:embeddedFont>
      <p:font typeface="Teko Light"/>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86935E7-9A2C-45AF-9A38-EBF86C7B8AE8}">
  <a:tblStyle styleId="{986935E7-9A2C-45AF-9A38-EBF86C7B8AE8}"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0"/>
        <p:guide pos="284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bold.fntdata"/><Relationship Id="rId20" Type="http://schemas.openxmlformats.org/officeDocument/2006/relationships/slide" Target="slides/slide14.xml"/><Relationship Id="rId42" Type="http://schemas.openxmlformats.org/officeDocument/2006/relationships/font" Target="fonts/FiraSansExtraCondensedMedium-boldItalic.fntdata"/><Relationship Id="rId41" Type="http://schemas.openxmlformats.org/officeDocument/2006/relationships/font" Target="fonts/FiraSansExtraCondensedMedium-italic.fntdata"/><Relationship Id="rId22" Type="http://schemas.openxmlformats.org/officeDocument/2006/relationships/slide" Target="slides/slide16.xml"/><Relationship Id="rId44" Type="http://schemas.openxmlformats.org/officeDocument/2006/relationships/font" Target="fonts/HindVadodaraLight-bold.fntdata"/><Relationship Id="rId21" Type="http://schemas.openxmlformats.org/officeDocument/2006/relationships/slide" Target="slides/slide15.xml"/><Relationship Id="rId43" Type="http://schemas.openxmlformats.org/officeDocument/2006/relationships/font" Target="fonts/HindVadodaraLight-regular.fntdata"/><Relationship Id="rId24" Type="http://schemas.openxmlformats.org/officeDocument/2006/relationships/slide" Target="slides/slide18.xml"/><Relationship Id="rId46" Type="http://schemas.openxmlformats.org/officeDocument/2006/relationships/font" Target="fonts/HindVadodaraMedium-bold.fntdata"/><Relationship Id="rId23" Type="http://schemas.openxmlformats.org/officeDocument/2006/relationships/slide" Target="slides/slide17.xml"/><Relationship Id="rId45" Type="http://schemas.openxmlformats.org/officeDocument/2006/relationships/font" Target="fonts/HindVadodaraMedium-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48" Type="http://schemas.openxmlformats.org/officeDocument/2006/relationships/font" Target="fonts/TekoLight-bold.fntdata"/><Relationship Id="rId25" Type="http://schemas.openxmlformats.org/officeDocument/2006/relationships/slide" Target="slides/slide19.xml"/><Relationship Id="rId47" Type="http://schemas.openxmlformats.org/officeDocument/2006/relationships/font" Target="fonts/TekoLight-regular.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HindVadodara-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HindVadodara-bold.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FiraSansExtraCondensedMedium-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63da1a4385_0_16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3da1a4385_0_16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7bc0838ed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7bc0838ed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7bc0838ed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7bc0838ed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bc0838ed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7bc0838ed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3e8071fd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3e8071fd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6320de4b7d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6320de4b7d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bf8b6df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bf8b6df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bf6542d8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bf6542d8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ử dụng giao thức TCP. Với Server, Server sẽ Tạo socket, Gán địa chỉ cho socket, Chỉ định socket lắng nghe kết nối. Client </a:t>
            </a:r>
            <a:r>
              <a:rPr lang="en"/>
              <a:t>Tạo socket, Connect tới địa chỉ server. Server chấp nhận kết nối. Định nghĩa các tín hiệu để giúp client server có thể dễ dàng trao đổi dữ liệu.Client sẽ gửi ID của người chơi kèm với tín hiệu. Server nhận dữ liệu, xử lý và gửi kết quả về phía client để client hiển thị.</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3e8071f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3e8071f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cda0f7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cda0f7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cda0f724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cda0f724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0c12e5f0d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0c12e5f0d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cda0f724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6cda0f724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cda0f724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cda0f724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7bc0838ed6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bc0838ed6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cda0f724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cda0f724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7bcdbc720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7bcdbc720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bcdbc7205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7bcdbc7205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6cda0f7245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6cda0f7245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320de4b7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320de4b7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6320de4b7d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6320de4b7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3e8071fd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3e8071fd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0c12e5f0d_1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0c12e5f0d_1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321c206cc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321c206c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bc0838ed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bc0838ed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7bc0838ed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bc0838ed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481725" y="1331450"/>
            <a:ext cx="4180500" cy="17451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p:txBody>
      </p:sp>
      <p:sp>
        <p:nvSpPr>
          <p:cNvPr id="11" name="Google Shape;11;p2"/>
          <p:cNvSpPr txBox="1"/>
          <p:nvPr>
            <p:ph idx="1" type="subTitle"/>
          </p:nvPr>
        </p:nvSpPr>
        <p:spPr>
          <a:xfrm>
            <a:off x="3335000" y="3257551"/>
            <a:ext cx="2473800" cy="477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CUSTOM_12">
    <p:spTree>
      <p:nvGrpSpPr>
        <p:cNvPr id="47" name="Shape 47"/>
        <p:cNvGrpSpPr/>
        <p:nvPr/>
      </p:nvGrpSpPr>
      <p:grpSpPr>
        <a:xfrm>
          <a:off x="0" y="0"/>
          <a:ext cx="0" cy="0"/>
          <a:chOff x="0" y="0"/>
          <a:chExt cx="0" cy="0"/>
        </a:xfrm>
      </p:grpSpPr>
      <p:sp>
        <p:nvSpPr>
          <p:cNvPr id="48" name="Google Shape;48;p11"/>
          <p:cNvSpPr txBox="1"/>
          <p:nvPr>
            <p:ph type="title"/>
          </p:nvPr>
        </p:nvSpPr>
        <p:spPr>
          <a:xfrm>
            <a:off x="625844" y="195325"/>
            <a:ext cx="2649300" cy="1838400"/>
          </a:xfrm>
          <a:prstGeom prst="rect">
            <a:avLst/>
          </a:prstGeom>
        </p:spPr>
        <p:txBody>
          <a:bodyPr anchorCtr="0" anchor="ctr" bIns="91425" lIns="91425" spcFirstLastPara="1" rIns="91425" wrap="square" tIns="91425">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p:txBody>
      </p:sp>
      <p:sp>
        <p:nvSpPr>
          <p:cNvPr id="49" name="Google Shape;4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9">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2"/>
          <p:cNvSpPr txBox="1"/>
          <p:nvPr>
            <p:ph type="ctrTitle"/>
          </p:nvPr>
        </p:nvSpPr>
        <p:spPr>
          <a:xfrm flipH="1">
            <a:off x="773250" y="1735721"/>
            <a:ext cx="2504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2" name="Google Shape;52;p12"/>
          <p:cNvSpPr txBox="1"/>
          <p:nvPr>
            <p:ph idx="1" type="subTitle"/>
          </p:nvPr>
        </p:nvSpPr>
        <p:spPr>
          <a:xfrm flipH="1">
            <a:off x="773250" y="2243946"/>
            <a:ext cx="25041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3" name="Google Shape;53;p12"/>
          <p:cNvSpPr txBox="1"/>
          <p:nvPr>
            <p:ph hasCustomPrompt="1" idx="2" type="title"/>
          </p:nvPr>
        </p:nvSpPr>
        <p:spPr>
          <a:xfrm>
            <a:off x="1760724" y="1238601"/>
            <a:ext cx="529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4" name="Google Shape;54;p12"/>
          <p:cNvSpPr txBox="1"/>
          <p:nvPr>
            <p:ph idx="3" type="ctrTitle"/>
          </p:nvPr>
        </p:nvSpPr>
        <p:spPr>
          <a:xfrm flipH="1">
            <a:off x="3379651" y="1735789"/>
            <a:ext cx="23847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55" name="Google Shape;55;p12"/>
          <p:cNvSpPr txBox="1"/>
          <p:nvPr>
            <p:ph idx="4" type="subTitle"/>
          </p:nvPr>
        </p:nvSpPr>
        <p:spPr>
          <a:xfrm flipH="1">
            <a:off x="3277350" y="2243949"/>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6" name="Google Shape;56;p12"/>
          <p:cNvSpPr txBox="1"/>
          <p:nvPr>
            <p:ph hasCustomPrompt="1" idx="5" type="title"/>
          </p:nvPr>
        </p:nvSpPr>
        <p:spPr>
          <a:xfrm>
            <a:off x="4098299" y="1238612"/>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57" name="Google Shape;57;p12"/>
          <p:cNvSpPr txBox="1"/>
          <p:nvPr>
            <p:ph idx="6" type="ctrTitle"/>
          </p:nvPr>
        </p:nvSpPr>
        <p:spPr>
          <a:xfrm flipH="1">
            <a:off x="5792712" y="1742097"/>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58" name="Google Shape;58;p12"/>
          <p:cNvSpPr txBox="1"/>
          <p:nvPr>
            <p:ph idx="7" type="subTitle"/>
          </p:nvPr>
        </p:nvSpPr>
        <p:spPr>
          <a:xfrm flipH="1">
            <a:off x="5724613" y="2243940"/>
            <a:ext cx="25893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59" name="Google Shape;59;p12"/>
          <p:cNvSpPr txBox="1"/>
          <p:nvPr>
            <p:ph hasCustomPrompt="1" idx="8" type="title"/>
          </p:nvPr>
        </p:nvSpPr>
        <p:spPr>
          <a:xfrm>
            <a:off x="6492612" y="1239070"/>
            <a:ext cx="10533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60" name="Google Shape;60;p12"/>
          <p:cNvSpPr txBox="1"/>
          <p:nvPr>
            <p:ph idx="9" type="ctrTitle"/>
          </p:nvPr>
        </p:nvSpPr>
        <p:spPr>
          <a:xfrm flipH="1">
            <a:off x="204235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1" name="Google Shape;61;p12"/>
          <p:cNvSpPr txBox="1"/>
          <p:nvPr>
            <p:ph idx="13" type="subTitle"/>
          </p:nvPr>
        </p:nvSpPr>
        <p:spPr>
          <a:xfrm flipH="1">
            <a:off x="2042356" y="3918766"/>
            <a:ext cx="24531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62" name="Google Shape;62;p12"/>
          <p:cNvSpPr txBox="1"/>
          <p:nvPr>
            <p:ph hasCustomPrompt="1" idx="14" type="title"/>
          </p:nvPr>
        </p:nvSpPr>
        <p:spPr>
          <a:xfrm>
            <a:off x="279520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63" name="Google Shape;63;p12"/>
          <p:cNvSpPr txBox="1"/>
          <p:nvPr>
            <p:ph idx="15" type="ctrTitle"/>
          </p:nvPr>
        </p:nvSpPr>
        <p:spPr>
          <a:xfrm flipH="1">
            <a:off x="4571146" y="3407989"/>
            <a:ext cx="24531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64" name="Google Shape;64;p12"/>
          <p:cNvSpPr txBox="1"/>
          <p:nvPr>
            <p:ph idx="16" type="subTitle"/>
          </p:nvPr>
        </p:nvSpPr>
        <p:spPr>
          <a:xfrm flipH="1">
            <a:off x="4605346" y="3918766"/>
            <a:ext cx="23847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65" name="Google Shape;65;p12"/>
          <p:cNvSpPr txBox="1"/>
          <p:nvPr>
            <p:ph hasCustomPrompt="1" idx="17" type="title"/>
          </p:nvPr>
        </p:nvSpPr>
        <p:spPr>
          <a:xfrm>
            <a:off x="5323996" y="2903084"/>
            <a:ext cx="9474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3600"/>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12"/>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67" name="Google Shape;67;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CUSTOM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3"/>
          <p:cNvSpPr txBox="1"/>
          <p:nvPr>
            <p:ph type="ctrTitle"/>
          </p:nvPr>
        </p:nvSpPr>
        <p:spPr>
          <a:xfrm flipH="1">
            <a:off x="6552430"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0" name="Google Shape;70;p13"/>
          <p:cNvSpPr txBox="1"/>
          <p:nvPr>
            <p:ph idx="1" type="subTitle"/>
          </p:nvPr>
        </p:nvSpPr>
        <p:spPr>
          <a:xfrm flipH="1">
            <a:off x="6472706" y="2473075"/>
            <a:ext cx="1719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1" name="Google Shape;71;p13"/>
          <p:cNvSpPr txBox="1"/>
          <p:nvPr>
            <p:ph idx="2" type="ctrTitle"/>
          </p:nvPr>
        </p:nvSpPr>
        <p:spPr>
          <a:xfrm flipH="1">
            <a:off x="3791699" y="2463578"/>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2" name="Google Shape;72;p13"/>
          <p:cNvSpPr txBox="1"/>
          <p:nvPr>
            <p:ph idx="3" type="subTitle"/>
          </p:nvPr>
        </p:nvSpPr>
        <p:spPr>
          <a:xfrm flipH="1">
            <a:off x="3791699" y="2938421"/>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3" name="Google Shape;73;p13"/>
          <p:cNvSpPr txBox="1"/>
          <p:nvPr>
            <p:ph idx="4" type="ctrTitle"/>
          </p:nvPr>
        </p:nvSpPr>
        <p:spPr>
          <a:xfrm flipH="1">
            <a:off x="1071599" y="201085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4" name="Google Shape;74;p13"/>
          <p:cNvSpPr txBox="1"/>
          <p:nvPr>
            <p:ph idx="5" type="subTitle"/>
          </p:nvPr>
        </p:nvSpPr>
        <p:spPr>
          <a:xfrm flipH="1">
            <a:off x="1071600" y="2473075"/>
            <a:ext cx="15606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75" name="Google Shape;75;p13"/>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76" name="Google Shape;7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p:cSld name="CUSTOM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4"/>
          <p:cNvSpPr txBox="1"/>
          <p:nvPr>
            <p:ph type="ctrTitle"/>
          </p:nvPr>
        </p:nvSpPr>
        <p:spPr>
          <a:xfrm flipH="1">
            <a:off x="5126168"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79" name="Google Shape;79;p14"/>
          <p:cNvSpPr txBox="1"/>
          <p:nvPr>
            <p:ph idx="1" type="subTitle"/>
          </p:nvPr>
        </p:nvSpPr>
        <p:spPr>
          <a:xfrm flipH="1">
            <a:off x="5126168"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0" name="Google Shape;80;p14"/>
          <p:cNvSpPr txBox="1"/>
          <p:nvPr>
            <p:ph idx="2" type="ctrTitle"/>
          </p:nvPr>
        </p:nvSpPr>
        <p:spPr>
          <a:xfrm flipH="1">
            <a:off x="5150318" y="2085436"/>
            <a:ext cx="18210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1" name="Google Shape;81;p14"/>
          <p:cNvSpPr txBox="1"/>
          <p:nvPr>
            <p:ph idx="3" type="subTitle"/>
          </p:nvPr>
        </p:nvSpPr>
        <p:spPr>
          <a:xfrm flipH="1">
            <a:off x="5126168" y="15171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2" name="Google Shape;82;p14"/>
          <p:cNvSpPr txBox="1"/>
          <p:nvPr>
            <p:ph idx="4" type="ctrTitle"/>
          </p:nvPr>
        </p:nvSpPr>
        <p:spPr>
          <a:xfrm flipH="1">
            <a:off x="2241967" y="2088936"/>
            <a:ext cx="1793700" cy="459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3" name="Google Shape;83;p14"/>
          <p:cNvSpPr txBox="1"/>
          <p:nvPr>
            <p:ph idx="5" type="subTitle"/>
          </p:nvPr>
        </p:nvSpPr>
        <p:spPr>
          <a:xfrm flipH="1">
            <a:off x="2204167" y="151716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4" name="Google Shape;84;p14"/>
          <p:cNvSpPr txBox="1"/>
          <p:nvPr>
            <p:ph idx="6" type="ctrTitle"/>
          </p:nvPr>
        </p:nvSpPr>
        <p:spPr>
          <a:xfrm flipH="1">
            <a:off x="2204167" y="3534082"/>
            <a:ext cx="1869300" cy="57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85" name="Google Shape;85;p14"/>
          <p:cNvSpPr txBox="1"/>
          <p:nvPr>
            <p:ph idx="7" type="subTitle"/>
          </p:nvPr>
        </p:nvSpPr>
        <p:spPr>
          <a:xfrm flipH="1">
            <a:off x="2204167" y="2966850"/>
            <a:ext cx="18693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86" name="Google Shape;86;p14"/>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87" name="Google Shape;8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ms 2">
  <p:cSld name="TITLE_AND_TWO_COLUMNS_1">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5"/>
          <p:cNvSpPr txBox="1"/>
          <p:nvPr>
            <p:ph type="ctrTitle"/>
          </p:nvPr>
        </p:nvSpPr>
        <p:spPr>
          <a:xfrm flipH="1">
            <a:off x="989230" y="2431689"/>
            <a:ext cx="20121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90" name="Google Shape;90;p15"/>
          <p:cNvSpPr txBox="1"/>
          <p:nvPr>
            <p:ph idx="1" type="subTitle"/>
          </p:nvPr>
        </p:nvSpPr>
        <p:spPr>
          <a:xfrm flipH="1">
            <a:off x="715630" y="2828489"/>
            <a:ext cx="22857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1" name="Google Shape;91;p15"/>
          <p:cNvSpPr txBox="1"/>
          <p:nvPr>
            <p:ph idx="2" type="ctrTitle"/>
          </p:nvPr>
        </p:nvSpPr>
        <p:spPr>
          <a:xfrm flipH="1">
            <a:off x="5754257" y="3249841"/>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92" name="Google Shape;92;p15"/>
          <p:cNvSpPr txBox="1"/>
          <p:nvPr>
            <p:ph idx="3" type="subTitle"/>
          </p:nvPr>
        </p:nvSpPr>
        <p:spPr>
          <a:xfrm flipH="1">
            <a:off x="5754257" y="3646373"/>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3" name="Google Shape;93;p15"/>
          <p:cNvSpPr txBox="1"/>
          <p:nvPr>
            <p:ph idx="4" type="ctrTitle"/>
          </p:nvPr>
        </p:nvSpPr>
        <p:spPr>
          <a:xfrm flipH="1">
            <a:off x="6095335" y="1398079"/>
            <a:ext cx="15606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2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94" name="Google Shape;94;p15"/>
          <p:cNvSpPr txBox="1"/>
          <p:nvPr>
            <p:ph idx="5" type="subTitle"/>
          </p:nvPr>
        </p:nvSpPr>
        <p:spPr>
          <a:xfrm flipH="1">
            <a:off x="6095335" y="1794611"/>
            <a:ext cx="22857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95" name="Google Shape;95;p15"/>
          <p:cNvSpPr txBox="1"/>
          <p:nvPr>
            <p:ph idx="6"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96" name="Google Shape;96;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CUSTOM_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16"/>
          <p:cNvSpPr txBox="1"/>
          <p:nvPr>
            <p:ph type="ctrTitle"/>
          </p:nvPr>
        </p:nvSpPr>
        <p:spPr>
          <a:xfrm flipH="1">
            <a:off x="2543653"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99" name="Google Shape;99;p16"/>
          <p:cNvSpPr txBox="1"/>
          <p:nvPr>
            <p:ph idx="1" type="subTitle"/>
          </p:nvPr>
        </p:nvSpPr>
        <p:spPr>
          <a:xfrm flipH="1">
            <a:off x="2266603"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0" name="Google Shape;100;p16"/>
          <p:cNvSpPr txBox="1"/>
          <p:nvPr>
            <p:ph idx="2" type="ctrTitle"/>
          </p:nvPr>
        </p:nvSpPr>
        <p:spPr>
          <a:xfrm flipH="1">
            <a:off x="2543653"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1" name="Google Shape;101;p16"/>
          <p:cNvSpPr txBox="1"/>
          <p:nvPr>
            <p:ph idx="3" type="subTitle"/>
          </p:nvPr>
        </p:nvSpPr>
        <p:spPr>
          <a:xfrm flipH="1">
            <a:off x="2266608" y="3958300"/>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2" name="Google Shape;102;p16"/>
          <p:cNvSpPr txBox="1"/>
          <p:nvPr>
            <p:ph idx="4" type="ctrTitle"/>
          </p:nvPr>
        </p:nvSpPr>
        <p:spPr>
          <a:xfrm flipH="1">
            <a:off x="2543653" y="2410347"/>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3" name="Google Shape;103;p16"/>
          <p:cNvSpPr txBox="1"/>
          <p:nvPr>
            <p:ph idx="5" type="subTitle"/>
          </p:nvPr>
        </p:nvSpPr>
        <p:spPr>
          <a:xfrm flipH="1">
            <a:off x="2266608" y="279217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4" name="Google Shape;104;p16"/>
          <p:cNvSpPr txBox="1"/>
          <p:nvPr>
            <p:ph idx="6" type="ctrTitle"/>
          </p:nvPr>
        </p:nvSpPr>
        <p:spPr>
          <a:xfrm flipH="1">
            <a:off x="5039747" y="2410346"/>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5" name="Google Shape;105;p16"/>
          <p:cNvSpPr txBox="1"/>
          <p:nvPr>
            <p:ph idx="7" type="subTitle"/>
          </p:nvPr>
        </p:nvSpPr>
        <p:spPr>
          <a:xfrm flipH="1">
            <a:off x="4762697" y="2793356"/>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6" name="Google Shape;106;p16"/>
          <p:cNvSpPr txBox="1"/>
          <p:nvPr>
            <p:ph idx="8" type="ctrTitle"/>
          </p:nvPr>
        </p:nvSpPr>
        <p:spPr>
          <a:xfrm flipH="1">
            <a:off x="5039747" y="357528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7" name="Google Shape;107;p16"/>
          <p:cNvSpPr txBox="1"/>
          <p:nvPr>
            <p:ph idx="9" type="subTitle"/>
          </p:nvPr>
        </p:nvSpPr>
        <p:spPr>
          <a:xfrm flipH="1">
            <a:off x="4762697" y="3958293"/>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08" name="Google Shape;108;p16"/>
          <p:cNvSpPr txBox="1"/>
          <p:nvPr>
            <p:ph idx="13" type="ctrTitle"/>
          </p:nvPr>
        </p:nvSpPr>
        <p:spPr>
          <a:xfrm flipH="1">
            <a:off x="5039747" y="124595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a:solidFill>
                  <a:schemeClr val="accent1"/>
                </a:solidFill>
              </a:defRPr>
            </a:lvl1pPr>
            <a:lvl2pPr lvl="1" rtl="0" algn="ctr">
              <a:spcBef>
                <a:spcPts val="0"/>
              </a:spcBef>
              <a:spcAft>
                <a:spcPts val="0"/>
              </a:spcAft>
              <a:buClr>
                <a:srgbClr val="434343"/>
              </a:buClr>
              <a:buSzPts val="1400"/>
              <a:buNone/>
              <a:defRPr sz="1400">
                <a:solidFill>
                  <a:srgbClr val="434343"/>
                </a:solidFill>
              </a:defRPr>
            </a:lvl2pPr>
            <a:lvl3pPr lvl="2" rtl="0" algn="ctr">
              <a:spcBef>
                <a:spcPts val="0"/>
              </a:spcBef>
              <a:spcAft>
                <a:spcPts val="0"/>
              </a:spcAft>
              <a:buClr>
                <a:srgbClr val="434343"/>
              </a:buClr>
              <a:buSzPts val="1400"/>
              <a:buNone/>
              <a:defRPr sz="1400">
                <a:solidFill>
                  <a:srgbClr val="434343"/>
                </a:solidFill>
              </a:defRPr>
            </a:lvl3pPr>
            <a:lvl4pPr lvl="3" rtl="0" algn="ctr">
              <a:spcBef>
                <a:spcPts val="0"/>
              </a:spcBef>
              <a:spcAft>
                <a:spcPts val="0"/>
              </a:spcAft>
              <a:buClr>
                <a:srgbClr val="434343"/>
              </a:buClr>
              <a:buSzPts val="1400"/>
              <a:buNone/>
              <a:defRPr sz="1400">
                <a:solidFill>
                  <a:srgbClr val="434343"/>
                </a:solidFill>
              </a:defRPr>
            </a:lvl4pPr>
            <a:lvl5pPr lvl="4" rtl="0" algn="ctr">
              <a:spcBef>
                <a:spcPts val="0"/>
              </a:spcBef>
              <a:spcAft>
                <a:spcPts val="0"/>
              </a:spcAft>
              <a:buClr>
                <a:srgbClr val="434343"/>
              </a:buClr>
              <a:buSzPts val="1400"/>
              <a:buNone/>
              <a:defRPr sz="1400">
                <a:solidFill>
                  <a:srgbClr val="434343"/>
                </a:solidFill>
              </a:defRPr>
            </a:lvl5pPr>
            <a:lvl6pPr lvl="5" rtl="0" algn="ctr">
              <a:spcBef>
                <a:spcPts val="0"/>
              </a:spcBef>
              <a:spcAft>
                <a:spcPts val="0"/>
              </a:spcAft>
              <a:buClr>
                <a:srgbClr val="434343"/>
              </a:buClr>
              <a:buSzPts val="1400"/>
              <a:buNone/>
              <a:defRPr sz="1400">
                <a:solidFill>
                  <a:srgbClr val="434343"/>
                </a:solidFill>
              </a:defRPr>
            </a:lvl6pPr>
            <a:lvl7pPr lvl="6" rtl="0" algn="ctr">
              <a:spcBef>
                <a:spcPts val="0"/>
              </a:spcBef>
              <a:spcAft>
                <a:spcPts val="0"/>
              </a:spcAft>
              <a:buClr>
                <a:srgbClr val="434343"/>
              </a:buClr>
              <a:buSzPts val="1400"/>
              <a:buNone/>
              <a:defRPr sz="1400">
                <a:solidFill>
                  <a:srgbClr val="434343"/>
                </a:solidFill>
              </a:defRPr>
            </a:lvl7pPr>
            <a:lvl8pPr lvl="7" rtl="0" algn="ctr">
              <a:spcBef>
                <a:spcPts val="0"/>
              </a:spcBef>
              <a:spcAft>
                <a:spcPts val="0"/>
              </a:spcAft>
              <a:buClr>
                <a:srgbClr val="434343"/>
              </a:buClr>
              <a:buSzPts val="1400"/>
              <a:buNone/>
              <a:defRPr sz="1400">
                <a:solidFill>
                  <a:srgbClr val="434343"/>
                </a:solidFill>
              </a:defRPr>
            </a:lvl8pPr>
            <a:lvl9pPr lvl="8" rtl="0" algn="ctr">
              <a:spcBef>
                <a:spcPts val="0"/>
              </a:spcBef>
              <a:spcAft>
                <a:spcPts val="0"/>
              </a:spcAft>
              <a:buClr>
                <a:srgbClr val="434343"/>
              </a:buClr>
              <a:buSzPts val="1400"/>
              <a:buNone/>
              <a:defRPr sz="1400">
                <a:solidFill>
                  <a:srgbClr val="434343"/>
                </a:solidFill>
              </a:defRPr>
            </a:lvl9pPr>
          </a:lstStyle>
          <a:p/>
        </p:txBody>
      </p:sp>
      <p:sp>
        <p:nvSpPr>
          <p:cNvPr id="109" name="Google Shape;109;p16"/>
          <p:cNvSpPr txBox="1"/>
          <p:nvPr>
            <p:ph idx="14" type="subTitle"/>
          </p:nvPr>
        </p:nvSpPr>
        <p:spPr>
          <a:xfrm flipH="1">
            <a:off x="4762697" y="1627785"/>
            <a:ext cx="21147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10" name="Google Shape;110;p16"/>
          <p:cNvSpPr txBox="1"/>
          <p:nvPr>
            <p:ph idx="15"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111" name="Google Shape;111;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2">
  <p:cSld name="CUSTOM_6">
    <p:bg>
      <p:bgPr>
        <a:blipFill>
          <a:blip r:embed="rId2">
            <a:alphaModFix/>
          </a:blip>
          <a:stretch>
            <a:fillRect/>
          </a:stretch>
        </a:blipFill>
      </p:bgPr>
    </p:bg>
    <p:spTree>
      <p:nvGrpSpPr>
        <p:cNvPr id="112" name="Shape 112"/>
        <p:cNvGrpSpPr/>
        <p:nvPr/>
      </p:nvGrpSpPr>
      <p:grpSpPr>
        <a:xfrm>
          <a:off x="0" y="0"/>
          <a:ext cx="0" cy="0"/>
          <a:chOff x="0" y="0"/>
          <a:chExt cx="0" cy="0"/>
        </a:xfrm>
      </p:grpSpPr>
      <p:sp>
        <p:nvSpPr>
          <p:cNvPr id="113" name="Google Shape;113;p17"/>
          <p:cNvSpPr txBox="1"/>
          <p:nvPr>
            <p:ph type="ctrTitle"/>
          </p:nvPr>
        </p:nvSpPr>
        <p:spPr>
          <a:xfrm flipH="1">
            <a:off x="612075" y="1881706"/>
            <a:ext cx="4182900" cy="11232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p:txBody>
      </p:sp>
      <p:sp>
        <p:nvSpPr>
          <p:cNvPr id="114" name="Google Shape;114;p17"/>
          <p:cNvSpPr txBox="1"/>
          <p:nvPr>
            <p:ph idx="1" type="subTitle"/>
          </p:nvPr>
        </p:nvSpPr>
        <p:spPr>
          <a:xfrm flipH="1">
            <a:off x="612075" y="2837144"/>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15" name="Google Shape;115;p17"/>
          <p:cNvSpPr txBox="1"/>
          <p:nvPr>
            <p:ph hasCustomPrompt="1" idx="2" type="title"/>
          </p:nvPr>
        </p:nvSpPr>
        <p:spPr>
          <a:xfrm flipH="1">
            <a:off x="4880701" y="2478400"/>
            <a:ext cx="131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116" name="Google Shape;116;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3">
  <p:cSld name="CUSTOM_6_1">
    <p:bg>
      <p:bgPr>
        <a:blipFill>
          <a:blip r:embed="rId2">
            <a:alphaModFix/>
          </a:blip>
          <a:stretch>
            <a:fillRect/>
          </a:stretch>
        </a:blipFill>
      </p:bgPr>
    </p:bg>
    <p:spTree>
      <p:nvGrpSpPr>
        <p:cNvPr id="117" name="Shape 117"/>
        <p:cNvGrpSpPr/>
        <p:nvPr/>
      </p:nvGrpSpPr>
      <p:grpSpPr>
        <a:xfrm>
          <a:off x="0" y="0"/>
          <a:ext cx="0" cy="0"/>
          <a:chOff x="0" y="0"/>
          <a:chExt cx="0" cy="0"/>
        </a:xfrm>
      </p:grpSpPr>
      <p:sp>
        <p:nvSpPr>
          <p:cNvPr id="118" name="Google Shape;118;p18"/>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9" name="Google Shape;119;p18"/>
          <p:cNvSpPr txBox="1"/>
          <p:nvPr>
            <p:ph idx="1" type="subTitle"/>
          </p:nvPr>
        </p:nvSpPr>
        <p:spPr>
          <a:xfrm>
            <a:off x="619650" y="2837337"/>
            <a:ext cx="25599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20" name="Google Shape;120;p18"/>
          <p:cNvSpPr txBox="1"/>
          <p:nvPr>
            <p:ph hasCustomPrompt="1" idx="2" type="title"/>
          </p:nvPr>
        </p:nvSpPr>
        <p:spPr>
          <a:xfrm>
            <a:off x="4145650" y="2884438"/>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5">
  <p:cSld name="CUSTOM_6_1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19"/>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24" name="Google Shape;124;p19"/>
          <p:cNvSpPr txBox="1"/>
          <p:nvPr>
            <p:ph idx="1" type="subTitle"/>
          </p:nvPr>
        </p:nvSpPr>
        <p:spPr>
          <a:xfrm flipH="1">
            <a:off x="3292050" y="3488360"/>
            <a:ext cx="2559900" cy="577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p:txBody>
      </p:sp>
      <p:sp>
        <p:nvSpPr>
          <p:cNvPr id="125" name="Google Shape;125;p19"/>
          <p:cNvSpPr txBox="1"/>
          <p:nvPr>
            <p:ph hasCustomPrompt="1" idx="2" type="title"/>
          </p:nvPr>
        </p:nvSpPr>
        <p:spPr>
          <a:xfrm flipH="1">
            <a:off x="3451650" y="1351346"/>
            <a:ext cx="224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126" name="Google Shape;12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4">
  <p:cSld name="CUSTOM_6_1_1_1">
    <p:bg>
      <p:bgPr>
        <a:blipFill>
          <a:blip r:embed="rId2">
            <a:alphaModFix/>
          </a:blip>
          <a:stretch>
            <a:fillRect/>
          </a:stretch>
        </a:blipFill>
      </p:bgPr>
    </p:bg>
    <p:spTree>
      <p:nvGrpSpPr>
        <p:cNvPr id="127" name="Shape 127"/>
        <p:cNvGrpSpPr/>
        <p:nvPr/>
      </p:nvGrpSpPr>
      <p:grpSpPr>
        <a:xfrm>
          <a:off x="0" y="0"/>
          <a:ext cx="0" cy="0"/>
          <a:chOff x="0" y="0"/>
          <a:chExt cx="0" cy="0"/>
        </a:xfrm>
      </p:grpSpPr>
      <p:sp>
        <p:nvSpPr>
          <p:cNvPr id="128" name="Google Shape;128;p20"/>
          <p:cNvSpPr txBox="1"/>
          <p:nvPr>
            <p:ph type="ctrTitle"/>
          </p:nvPr>
        </p:nvSpPr>
        <p:spPr>
          <a:xfrm flipH="1">
            <a:off x="4847211" y="2553180"/>
            <a:ext cx="3690300" cy="453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9" name="Google Shape;129;p20"/>
          <p:cNvSpPr txBox="1"/>
          <p:nvPr>
            <p:ph idx="1" type="subTitle"/>
          </p:nvPr>
        </p:nvSpPr>
        <p:spPr>
          <a:xfrm flipH="1">
            <a:off x="5977611" y="2837721"/>
            <a:ext cx="25599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30" name="Google Shape;130;p20"/>
          <p:cNvSpPr txBox="1"/>
          <p:nvPr>
            <p:ph hasCustomPrompt="1" idx="2" type="title"/>
          </p:nvPr>
        </p:nvSpPr>
        <p:spPr>
          <a:xfrm flipH="1">
            <a:off x="2133750" y="2079350"/>
            <a:ext cx="20001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5500"/>
              <a:buNone/>
              <a:defRPr sz="7200">
                <a:solidFill>
                  <a:schemeClr val="lt1"/>
                </a:solidFill>
              </a:defRPr>
            </a:lvl1pPr>
            <a:lvl2pPr lvl="1"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
        <p:nvSpPr>
          <p:cNvPr id="131" name="Google Shape;13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ctrTitle"/>
          </p:nvPr>
        </p:nvSpPr>
        <p:spPr>
          <a:xfrm>
            <a:off x="4007825" y="1945343"/>
            <a:ext cx="4535700" cy="8229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6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5" name="Google Shape;15;p3"/>
          <p:cNvSpPr txBox="1"/>
          <p:nvPr>
            <p:ph idx="1" type="subTitle"/>
          </p:nvPr>
        </p:nvSpPr>
        <p:spPr>
          <a:xfrm>
            <a:off x="5621050" y="2620363"/>
            <a:ext cx="2922300" cy="577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16" name="Google Shape;16;p3"/>
          <p:cNvSpPr txBox="1"/>
          <p:nvPr>
            <p:ph hasCustomPrompt="1" idx="2" type="title"/>
          </p:nvPr>
        </p:nvSpPr>
        <p:spPr>
          <a:xfrm>
            <a:off x="2595072" y="2093275"/>
            <a:ext cx="10530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2"/>
              </a:buClr>
              <a:buSzPts val="5500"/>
              <a:buNone/>
              <a:defRPr sz="7200">
                <a:solidFill>
                  <a:schemeClr val="lt1"/>
                </a:solidFill>
              </a:defRPr>
            </a:lvl1pPr>
            <a:lvl2pPr lvl="1"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3">
    <p:bg>
      <p:bgPr>
        <a:solidFill>
          <a:schemeClr val="lt2"/>
        </a:solidFill>
      </p:bgPr>
    </p:bg>
    <p:spTree>
      <p:nvGrpSpPr>
        <p:cNvPr id="132" name="Shape 132"/>
        <p:cNvGrpSpPr/>
        <p:nvPr/>
      </p:nvGrpSpPr>
      <p:grpSpPr>
        <a:xfrm>
          <a:off x="0" y="0"/>
          <a:ext cx="0" cy="0"/>
          <a:chOff x="0" y="0"/>
          <a:chExt cx="0" cy="0"/>
        </a:xfrm>
      </p:grpSpPr>
      <p:sp>
        <p:nvSpPr>
          <p:cNvPr id="133" name="Google Shape;133;p21"/>
          <p:cNvSpPr txBox="1"/>
          <p:nvPr>
            <p:ph idx="1" type="body"/>
          </p:nvPr>
        </p:nvSpPr>
        <p:spPr>
          <a:xfrm>
            <a:off x="2069575" y="1357150"/>
            <a:ext cx="51402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accent2"/>
              </a:buClr>
              <a:buSzPts val="1600"/>
              <a:buFont typeface="Nunito Light"/>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04800" lvl="4" marL="2286000" rtl="0">
              <a:spcBef>
                <a:spcPts val="1600"/>
              </a:spcBef>
              <a:spcAft>
                <a:spcPts val="0"/>
              </a:spcAft>
              <a:buSzPts val="1200"/>
              <a:buFont typeface="Nunito Light"/>
              <a:buChar char="○"/>
              <a:defRPr/>
            </a:lvl5pPr>
            <a:lvl6pPr indent="-304800" lvl="5" marL="2743200" rtl="0">
              <a:spcBef>
                <a:spcPts val="1600"/>
              </a:spcBef>
              <a:spcAft>
                <a:spcPts val="0"/>
              </a:spcAft>
              <a:buSzPts val="12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04800" lvl="8" marL="4114800" rtl="0">
              <a:spcBef>
                <a:spcPts val="1600"/>
              </a:spcBef>
              <a:spcAft>
                <a:spcPts val="1600"/>
              </a:spcAft>
              <a:buSzPts val="1200"/>
              <a:buFont typeface="Nunito Light"/>
              <a:buChar char="■"/>
              <a:defRPr/>
            </a:lvl9pPr>
          </a:lstStyle>
          <a:p/>
        </p:txBody>
      </p:sp>
      <p:sp>
        <p:nvSpPr>
          <p:cNvPr id="134" name="Google Shape;134;p21"/>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135" name="Google Shape;13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s">
  <p:cSld name="SECTION_TITLE_AND_DESCRIPTION_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7200">
                <a:solidFill>
                  <a:schemeClr val="accen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8" name="Google Shape;138;p22"/>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9" name="Google Shape;139;p22"/>
          <p:cNvSpPr txBox="1"/>
          <p:nvPr/>
        </p:nvSpPr>
        <p:spPr>
          <a:xfrm>
            <a:off x="621618" y="3589129"/>
            <a:ext cx="2418000" cy="93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1000">
                <a:solidFill>
                  <a:schemeClr val="dk1"/>
                </a:solidFill>
                <a:latin typeface="Hind Vadodara Light"/>
                <a:ea typeface="Hind Vadodara Light"/>
                <a:cs typeface="Hind Vadodara Light"/>
                <a:sym typeface="Hind Vadodara Light"/>
              </a:rPr>
              <a:t>CREDITS: This presentation template was created by </a:t>
            </a:r>
            <a:r>
              <a:rPr lang="en" sz="1000">
                <a:solidFill>
                  <a:schemeClr val="dk1"/>
                </a:solidFill>
                <a:uFill>
                  <a:noFill/>
                </a:uFill>
                <a:latin typeface="Hind Vadodara Medium"/>
                <a:ea typeface="Hind Vadodara Medium"/>
                <a:cs typeface="Hind Vadodara Medium"/>
                <a:sym typeface="Hind Vadodara Medium"/>
                <a:hlinkClick r:id="rId3"/>
              </a:rPr>
              <a:t>Slidesgo</a:t>
            </a:r>
            <a:r>
              <a:rPr lang="en" sz="1000">
                <a:solidFill>
                  <a:schemeClr val="dk1"/>
                </a:solidFill>
                <a:latin typeface="Hind Vadodara Light"/>
                <a:ea typeface="Hind Vadodara Light"/>
                <a:cs typeface="Hind Vadodara Light"/>
                <a:sym typeface="Hind Vadodara Light"/>
              </a:rPr>
              <a:t>, including icons by </a:t>
            </a:r>
            <a:r>
              <a:rPr lang="en" sz="1000">
                <a:solidFill>
                  <a:schemeClr val="dk1"/>
                </a:solidFill>
                <a:uFill>
                  <a:noFill/>
                </a:uFill>
                <a:latin typeface="Hind Vadodara Medium"/>
                <a:ea typeface="Hind Vadodara Medium"/>
                <a:cs typeface="Hind Vadodara Medium"/>
                <a:sym typeface="Hind Vadodara Medium"/>
                <a:hlinkClick r:id="rId4"/>
              </a:rPr>
              <a:t>Flaticon</a:t>
            </a:r>
            <a:r>
              <a:rPr lang="en" sz="1000">
                <a:solidFill>
                  <a:schemeClr val="dk1"/>
                </a:solidFill>
                <a:latin typeface="Hind Vadodara Light"/>
                <a:ea typeface="Hind Vadodara Light"/>
                <a:cs typeface="Hind Vadodara Light"/>
                <a:sym typeface="Hind Vadodara Light"/>
              </a:rPr>
              <a:t>, and infographics &amp; images by </a:t>
            </a:r>
            <a:r>
              <a:rPr lang="en" sz="1000">
                <a:solidFill>
                  <a:schemeClr val="dk1"/>
                </a:solidFill>
                <a:uFill>
                  <a:noFill/>
                </a:uFill>
                <a:latin typeface="Hind Vadodara Medium"/>
                <a:ea typeface="Hind Vadodara Medium"/>
                <a:cs typeface="Hind Vadodara Medium"/>
                <a:sym typeface="Hind Vadodara Medium"/>
                <a:hlinkClick r:id="rId5"/>
              </a:rPr>
              <a:t>Freepik</a:t>
            </a:r>
            <a:endParaRPr>
              <a:solidFill>
                <a:schemeClr val="dk1"/>
              </a:solidFill>
              <a:latin typeface="Hind Vadodara Medium"/>
              <a:ea typeface="Hind Vadodara Medium"/>
              <a:cs typeface="Hind Vadodara Medium"/>
              <a:sym typeface="Hind Vadodara Medium"/>
            </a:endParaRPr>
          </a:p>
          <a:p>
            <a:pPr indent="0" lvl="0" marL="0" rtl="0" algn="l">
              <a:spcBef>
                <a:spcPts val="0"/>
              </a:spcBef>
              <a:spcAft>
                <a:spcPts val="0"/>
              </a:spcAft>
              <a:buNone/>
            </a:pPr>
            <a:r>
              <a:t/>
            </a:r>
            <a:endParaRPr>
              <a:solidFill>
                <a:schemeClr val="dk1"/>
              </a:solidFill>
              <a:latin typeface="Hind Vadodara Light"/>
              <a:ea typeface="Hind Vadodara Light"/>
              <a:cs typeface="Hind Vadodara Light"/>
              <a:sym typeface="Hind Vadodara Light"/>
            </a:endParaRPr>
          </a:p>
          <a:p>
            <a:pPr indent="0" lvl="0" marL="0" rtl="0" algn="l">
              <a:lnSpc>
                <a:spcPct val="115000"/>
              </a:lnSpc>
              <a:spcBef>
                <a:spcPts val="300"/>
              </a:spcBef>
              <a:spcAft>
                <a:spcPts val="0"/>
              </a:spcAft>
              <a:buNone/>
            </a:pPr>
            <a:r>
              <a:t/>
            </a:r>
            <a:endParaRPr sz="1000">
              <a:solidFill>
                <a:schemeClr val="dk1"/>
              </a:solidFill>
              <a:latin typeface="Hind Vadodara Light"/>
              <a:ea typeface="Hind Vadodara Light"/>
              <a:cs typeface="Hind Vadodara Light"/>
              <a:sym typeface="Hind Vadodara Light"/>
            </a:endParaRPr>
          </a:p>
        </p:txBody>
      </p:sp>
      <p:sp>
        <p:nvSpPr>
          <p:cNvPr id="140" name="Google Shape;140;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1">
    <p:bg>
      <p:bgPr>
        <a:solidFill>
          <a:schemeClr val="lt2"/>
        </a:solidFill>
      </p:bgPr>
    </p:bg>
    <p:spTree>
      <p:nvGrpSpPr>
        <p:cNvPr id="141" name="Shape 141"/>
        <p:cNvGrpSpPr/>
        <p:nvPr/>
      </p:nvGrpSpPr>
      <p:grpSpPr>
        <a:xfrm>
          <a:off x="0" y="0"/>
          <a:ext cx="0" cy="0"/>
          <a:chOff x="0" y="0"/>
          <a:chExt cx="0" cy="0"/>
        </a:xfrm>
      </p:grpSpPr>
      <p:sp>
        <p:nvSpPr>
          <p:cNvPr id="142" name="Google Shape;14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143" name="Shape 143"/>
        <p:cNvGrpSpPr/>
        <p:nvPr/>
      </p:nvGrpSpPr>
      <p:grpSpPr>
        <a:xfrm>
          <a:off x="0" y="0"/>
          <a:ext cx="0" cy="0"/>
          <a:chOff x="0" y="0"/>
          <a:chExt cx="0" cy="0"/>
        </a:xfrm>
      </p:grpSpPr>
      <p:sp>
        <p:nvSpPr>
          <p:cNvPr id="144" name="Google Shape;14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idx="1" type="body"/>
          </p:nvPr>
        </p:nvSpPr>
        <p:spPr>
          <a:xfrm>
            <a:off x="712480" y="1297750"/>
            <a:ext cx="3128100" cy="2908800"/>
          </a:xfrm>
          <a:prstGeom prst="rect">
            <a:avLst/>
          </a:prstGeom>
        </p:spPr>
        <p:txBody>
          <a:bodyPr anchorCtr="0" anchor="b" bIns="91425" lIns="91425" spcFirstLastPara="1" rIns="91425" wrap="square" tIns="91425">
            <a:noAutofit/>
          </a:bodyPr>
          <a:lstStyle>
            <a:lvl1pPr indent="-330200" lvl="0" marL="457200">
              <a:lnSpc>
                <a:spcPct val="100000"/>
              </a:lnSpc>
              <a:spcBef>
                <a:spcPts val="0"/>
              </a:spcBef>
              <a:spcAft>
                <a:spcPts val="0"/>
              </a:spcAft>
              <a:buSzPts val="1600"/>
              <a:buFont typeface="Nunito Light"/>
              <a:buChar char="●"/>
              <a:defRPr/>
            </a:lvl1pPr>
            <a:lvl2pPr indent="-330200" lvl="1" marL="914400">
              <a:spcBef>
                <a:spcPts val="1600"/>
              </a:spcBef>
              <a:spcAft>
                <a:spcPts val="0"/>
              </a:spcAft>
              <a:buSzPts val="1600"/>
              <a:buFont typeface="Nunito Light"/>
              <a:buChar char="○"/>
              <a:defRPr/>
            </a:lvl2pPr>
            <a:lvl3pPr indent="-323850" lvl="2" marL="1371600">
              <a:spcBef>
                <a:spcPts val="1600"/>
              </a:spcBef>
              <a:spcAft>
                <a:spcPts val="0"/>
              </a:spcAft>
              <a:buSzPts val="1500"/>
              <a:buFont typeface="Nunito Light"/>
              <a:buChar char="■"/>
              <a:defRPr/>
            </a:lvl3pPr>
            <a:lvl4pPr indent="-323850" lvl="3" marL="1828800">
              <a:spcBef>
                <a:spcPts val="1600"/>
              </a:spcBef>
              <a:spcAft>
                <a:spcPts val="0"/>
              </a:spcAft>
              <a:buSzPts val="1500"/>
              <a:buFont typeface="Nunito Light"/>
              <a:buChar char="●"/>
              <a:defRPr/>
            </a:lvl4pPr>
            <a:lvl5pPr indent="-304800" lvl="4" marL="2286000">
              <a:spcBef>
                <a:spcPts val="1600"/>
              </a:spcBef>
              <a:spcAft>
                <a:spcPts val="0"/>
              </a:spcAft>
              <a:buSzPts val="1200"/>
              <a:buFont typeface="Nunito Light"/>
              <a:buChar char="○"/>
              <a:defRPr/>
            </a:lvl5pPr>
            <a:lvl6pPr indent="-304800" lvl="5" marL="2743200">
              <a:spcBef>
                <a:spcPts val="1600"/>
              </a:spcBef>
              <a:spcAft>
                <a:spcPts val="0"/>
              </a:spcAft>
              <a:buSzPts val="1200"/>
              <a:buFont typeface="Nunito Light"/>
              <a:buChar char="■"/>
              <a:defRPr/>
            </a:lvl6pPr>
            <a:lvl7pPr indent="-311150" lvl="6" marL="3200400">
              <a:spcBef>
                <a:spcPts val="1600"/>
              </a:spcBef>
              <a:spcAft>
                <a:spcPts val="0"/>
              </a:spcAft>
              <a:buSzPts val="1300"/>
              <a:buFont typeface="Nunito Light"/>
              <a:buChar char="●"/>
              <a:defRPr/>
            </a:lvl7pPr>
            <a:lvl8pPr indent="-311150" lvl="7" marL="3657600">
              <a:spcBef>
                <a:spcPts val="1600"/>
              </a:spcBef>
              <a:spcAft>
                <a:spcPts val="0"/>
              </a:spcAft>
              <a:buSzPts val="1300"/>
              <a:buFont typeface="Nunito Light"/>
              <a:buChar char="○"/>
              <a:defRPr/>
            </a:lvl8pPr>
            <a:lvl9pPr indent="-304800" lvl="8" marL="4114800">
              <a:spcBef>
                <a:spcPts val="1600"/>
              </a:spcBef>
              <a:spcAft>
                <a:spcPts val="1600"/>
              </a:spcAft>
              <a:buSzPts val="1200"/>
              <a:buFont typeface="Nunito Light"/>
              <a:buChar char="■"/>
              <a:defRPr/>
            </a:lvl9pPr>
          </a:lstStyle>
          <a:p/>
        </p:txBody>
      </p:sp>
      <p:sp>
        <p:nvSpPr>
          <p:cNvPr id="20" name="Google Shape;20;p4"/>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type="ctrTitle"/>
          </p:nvPr>
        </p:nvSpPr>
        <p:spPr>
          <a:xfrm flipH="1">
            <a:off x="5408076" y="1087185"/>
            <a:ext cx="2250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4" name="Google Shape;24;p5"/>
          <p:cNvSpPr txBox="1"/>
          <p:nvPr>
            <p:ph idx="1" type="subTitle"/>
          </p:nvPr>
        </p:nvSpPr>
        <p:spPr>
          <a:xfrm flipH="1">
            <a:off x="1483662" y="4161895"/>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5" name="Google Shape;25;p5"/>
          <p:cNvSpPr txBox="1"/>
          <p:nvPr>
            <p:ph idx="2" type="ctrTitle"/>
          </p:nvPr>
        </p:nvSpPr>
        <p:spPr>
          <a:xfrm flipH="1">
            <a:off x="1505901" y="3702014"/>
            <a:ext cx="2205600" cy="629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6" name="Google Shape;26;p5"/>
          <p:cNvSpPr txBox="1"/>
          <p:nvPr>
            <p:ph idx="3" type="subTitle"/>
          </p:nvPr>
        </p:nvSpPr>
        <p:spPr>
          <a:xfrm flipH="1">
            <a:off x="5408076" y="1497548"/>
            <a:ext cx="2250000" cy="613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0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7" name="Google Shape;27;p5"/>
          <p:cNvSpPr txBox="1"/>
          <p:nvPr>
            <p:ph idx="4"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7"/>
          <p:cNvSpPr txBox="1"/>
          <p:nvPr>
            <p:ph idx="1" type="subTitle"/>
          </p:nvPr>
        </p:nvSpPr>
        <p:spPr>
          <a:xfrm flipH="1">
            <a:off x="546575" y="2518225"/>
            <a:ext cx="8050800" cy="188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434343"/>
              </a:buClr>
              <a:buSzPts val="1200"/>
              <a:buFont typeface="Raleway"/>
              <a:buAutoNum type="arabicPeriod"/>
              <a:defRPr sz="1200"/>
            </a:lvl1pPr>
            <a:lvl2pPr lvl="1" rtl="0" algn="ctr">
              <a:lnSpc>
                <a:spcPct val="100000"/>
              </a:lnSpc>
              <a:spcBef>
                <a:spcPts val="0"/>
              </a:spcBef>
              <a:spcAft>
                <a:spcPts val="0"/>
              </a:spcAft>
              <a:buClr>
                <a:srgbClr val="434343"/>
              </a:buClr>
              <a:buSzPts val="1200"/>
              <a:buFont typeface="Roboto Condensed Light"/>
              <a:buAutoNum type="alphaLcPeriod"/>
              <a:defRPr sz="1200"/>
            </a:lvl2pPr>
            <a:lvl3pPr lvl="2" rtl="0" algn="ctr">
              <a:lnSpc>
                <a:spcPct val="100000"/>
              </a:lnSpc>
              <a:spcBef>
                <a:spcPts val="0"/>
              </a:spcBef>
              <a:spcAft>
                <a:spcPts val="0"/>
              </a:spcAft>
              <a:buClr>
                <a:srgbClr val="434343"/>
              </a:buClr>
              <a:buSzPts val="1200"/>
              <a:buFont typeface="Roboto Condensed Light"/>
              <a:buAutoNum type="romanLcPeriod"/>
              <a:defRPr sz="1200"/>
            </a:lvl3pPr>
            <a:lvl4pPr lvl="3" rtl="0" algn="ctr">
              <a:lnSpc>
                <a:spcPct val="100000"/>
              </a:lnSpc>
              <a:spcBef>
                <a:spcPts val="0"/>
              </a:spcBef>
              <a:spcAft>
                <a:spcPts val="0"/>
              </a:spcAft>
              <a:buClr>
                <a:srgbClr val="434343"/>
              </a:buClr>
              <a:buSzPts val="1200"/>
              <a:buFont typeface="Roboto Condensed Light"/>
              <a:buAutoNum type="arabicPeriod"/>
              <a:defRPr sz="1200"/>
            </a:lvl4pPr>
            <a:lvl5pPr lvl="4" rtl="0" algn="ctr">
              <a:lnSpc>
                <a:spcPct val="100000"/>
              </a:lnSpc>
              <a:spcBef>
                <a:spcPts val="0"/>
              </a:spcBef>
              <a:spcAft>
                <a:spcPts val="0"/>
              </a:spcAft>
              <a:buClr>
                <a:srgbClr val="434343"/>
              </a:buClr>
              <a:buSzPts val="1200"/>
              <a:buFont typeface="Roboto Condensed Light"/>
              <a:buAutoNum type="alphaLcPeriod"/>
              <a:defRPr sz="1200"/>
            </a:lvl5pPr>
            <a:lvl6pPr lvl="5" rtl="0" algn="ctr">
              <a:lnSpc>
                <a:spcPct val="100000"/>
              </a:lnSpc>
              <a:spcBef>
                <a:spcPts val="0"/>
              </a:spcBef>
              <a:spcAft>
                <a:spcPts val="0"/>
              </a:spcAft>
              <a:buClr>
                <a:srgbClr val="434343"/>
              </a:buClr>
              <a:buSzPts val="1200"/>
              <a:buFont typeface="Roboto Condensed Light"/>
              <a:buAutoNum type="romanLcPeriod"/>
              <a:defRPr sz="1200"/>
            </a:lvl6pPr>
            <a:lvl7pPr lvl="6" rtl="0" algn="ctr">
              <a:lnSpc>
                <a:spcPct val="100000"/>
              </a:lnSpc>
              <a:spcBef>
                <a:spcPts val="0"/>
              </a:spcBef>
              <a:spcAft>
                <a:spcPts val="0"/>
              </a:spcAft>
              <a:buClr>
                <a:srgbClr val="434343"/>
              </a:buClr>
              <a:buSzPts val="1200"/>
              <a:buFont typeface="Roboto Condensed Light"/>
              <a:buAutoNum type="arabicPeriod"/>
              <a:defRPr sz="1200"/>
            </a:lvl7pPr>
            <a:lvl8pPr lvl="7" rtl="0" algn="ctr">
              <a:lnSpc>
                <a:spcPct val="100000"/>
              </a:lnSpc>
              <a:spcBef>
                <a:spcPts val="0"/>
              </a:spcBef>
              <a:spcAft>
                <a:spcPts val="0"/>
              </a:spcAft>
              <a:buClr>
                <a:srgbClr val="434343"/>
              </a:buClr>
              <a:buSzPts val="1200"/>
              <a:buFont typeface="Roboto Condensed Light"/>
              <a:buAutoNum type="alphaLcPeriod"/>
              <a:defRPr sz="1200"/>
            </a:lvl8pPr>
            <a:lvl9pPr lvl="8" rtl="0"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34" name="Google Shape;34;p7"/>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3600"/>
            </a:lvl1pPr>
            <a:lvl2pPr lvl="1" rtl="0" algn="ctr">
              <a:spcBef>
                <a:spcPts val="0"/>
              </a:spcBef>
              <a:spcAft>
                <a:spcPts val="0"/>
              </a:spcAft>
              <a:buNone/>
              <a:defRPr sz="3600">
                <a:solidFill>
                  <a:schemeClr val="accent2"/>
                </a:solidFill>
              </a:defRPr>
            </a:lvl2pPr>
            <a:lvl3pPr lvl="2" rtl="0" algn="ctr">
              <a:spcBef>
                <a:spcPts val="0"/>
              </a:spcBef>
              <a:spcAft>
                <a:spcPts val="0"/>
              </a:spcAft>
              <a:buNone/>
              <a:defRPr sz="3600">
                <a:solidFill>
                  <a:schemeClr val="accent2"/>
                </a:solidFill>
              </a:defRPr>
            </a:lvl3pPr>
            <a:lvl4pPr lvl="3" rtl="0" algn="ctr">
              <a:spcBef>
                <a:spcPts val="0"/>
              </a:spcBef>
              <a:spcAft>
                <a:spcPts val="0"/>
              </a:spcAft>
              <a:buNone/>
              <a:defRPr sz="3600">
                <a:solidFill>
                  <a:schemeClr val="accent2"/>
                </a:solidFill>
              </a:defRPr>
            </a:lvl4pPr>
            <a:lvl5pPr lvl="4" rtl="0" algn="ctr">
              <a:spcBef>
                <a:spcPts val="0"/>
              </a:spcBef>
              <a:spcAft>
                <a:spcPts val="0"/>
              </a:spcAft>
              <a:buNone/>
              <a:defRPr sz="3600">
                <a:solidFill>
                  <a:schemeClr val="accent2"/>
                </a:solidFill>
              </a:defRPr>
            </a:lvl5pPr>
            <a:lvl6pPr lvl="5" rtl="0" algn="ctr">
              <a:spcBef>
                <a:spcPts val="0"/>
              </a:spcBef>
              <a:spcAft>
                <a:spcPts val="0"/>
              </a:spcAft>
              <a:buNone/>
              <a:defRPr sz="3600">
                <a:solidFill>
                  <a:schemeClr val="accent2"/>
                </a:solidFill>
              </a:defRPr>
            </a:lvl6pPr>
            <a:lvl7pPr lvl="6" rtl="0" algn="ctr">
              <a:spcBef>
                <a:spcPts val="0"/>
              </a:spcBef>
              <a:spcAft>
                <a:spcPts val="0"/>
              </a:spcAft>
              <a:buNone/>
              <a:defRPr sz="3600">
                <a:solidFill>
                  <a:schemeClr val="accent2"/>
                </a:solidFill>
              </a:defRPr>
            </a:lvl7pPr>
            <a:lvl8pPr lvl="7" rtl="0" algn="ctr">
              <a:spcBef>
                <a:spcPts val="0"/>
              </a:spcBef>
              <a:spcAft>
                <a:spcPts val="0"/>
              </a:spcAft>
              <a:buNone/>
              <a:defRPr sz="3600">
                <a:solidFill>
                  <a:schemeClr val="accent2"/>
                </a:solidFill>
              </a:defRPr>
            </a:lvl8pPr>
            <a:lvl9pPr lvl="8" rtl="0" algn="ctr">
              <a:spcBef>
                <a:spcPts val="0"/>
              </a:spcBef>
              <a:spcAft>
                <a:spcPts val="0"/>
              </a:spcAft>
              <a:buNone/>
              <a:defRPr sz="3600">
                <a:solidFill>
                  <a:schemeClr val="accent2"/>
                </a:solidFill>
              </a:defRPr>
            </a:lvl9pPr>
          </a:lstStyle>
          <a:p/>
        </p:txBody>
      </p:sp>
      <p:sp>
        <p:nvSpPr>
          <p:cNvPr id="35" name="Google Shape;3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2208600" y="1016100"/>
            <a:ext cx="4726800" cy="31113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625025" y="35533"/>
            <a:ext cx="4045200" cy="14823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625025" y="1331190"/>
            <a:ext cx="3375300" cy="1431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10"/>
          <p:cNvSpPr txBox="1"/>
          <p:nvPr>
            <p:ph type="ctrTitle"/>
          </p:nvPr>
        </p:nvSpPr>
        <p:spPr>
          <a:xfrm flipH="1">
            <a:off x="616848" y="1589117"/>
            <a:ext cx="3301800" cy="1325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3000">
                <a:solidFill>
                  <a:schemeClr val="accent1"/>
                </a:solidFill>
              </a:defRPr>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45" name="Google Shape;45;p10"/>
          <p:cNvSpPr txBox="1"/>
          <p:nvPr>
            <p:ph idx="1" type="subTitle"/>
          </p:nvPr>
        </p:nvSpPr>
        <p:spPr>
          <a:xfrm flipH="1">
            <a:off x="616948" y="2831770"/>
            <a:ext cx="233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46" name="Google Shape;4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indent="-317500" lvl="1" marL="9144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indent="-304800" lvl="2" marL="1371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indent="-304800" lvl="3" marL="1828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indent="-304800" lvl="4" marL="22860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indent="-304800" lvl="5" marL="27432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indent="-304800" lvl="6" marL="32004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indent="-304800" lvl="7" marL="36576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indent="-304800" lvl="8" marL="411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Hind Vadodara Light"/>
                <a:ea typeface="Hind Vadodara Light"/>
                <a:cs typeface="Hind Vadodara Light"/>
                <a:sym typeface="Hind Vadodara Light"/>
              </a:defRPr>
            </a:lvl1pPr>
            <a:lvl2pPr lvl="1" algn="r">
              <a:buNone/>
              <a:defRPr sz="1300">
                <a:solidFill>
                  <a:schemeClr val="dk1"/>
                </a:solidFill>
                <a:latin typeface="Hind Vadodara Light"/>
                <a:ea typeface="Hind Vadodara Light"/>
                <a:cs typeface="Hind Vadodara Light"/>
                <a:sym typeface="Hind Vadodara Light"/>
              </a:defRPr>
            </a:lvl2pPr>
            <a:lvl3pPr lvl="2" algn="r">
              <a:buNone/>
              <a:defRPr sz="1300">
                <a:solidFill>
                  <a:schemeClr val="dk1"/>
                </a:solidFill>
                <a:latin typeface="Hind Vadodara Light"/>
                <a:ea typeface="Hind Vadodara Light"/>
                <a:cs typeface="Hind Vadodara Light"/>
                <a:sym typeface="Hind Vadodara Light"/>
              </a:defRPr>
            </a:lvl3pPr>
            <a:lvl4pPr lvl="3" algn="r">
              <a:buNone/>
              <a:defRPr sz="1300">
                <a:solidFill>
                  <a:schemeClr val="dk1"/>
                </a:solidFill>
                <a:latin typeface="Hind Vadodara Light"/>
                <a:ea typeface="Hind Vadodara Light"/>
                <a:cs typeface="Hind Vadodara Light"/>
                <a:sym typeface="Hind Vadodara Light"/>
              </a:defRPr>
            </a:lvl4pPr>
            <a:lvl5pPr lvl="4" algn="r">
              <a:buNone/>
              <a:defRPr sz="1300">
                <a:solidFill>
                  <a:schemeClr val="dk1"/>
                </a:solidFill>
                <a:latin typeface="Hind Vadodara Light"/>
                <a:ea typeface="Hind Vadodara Light"/>
                <a:cs typeface="Hind Vadodara Light"/>
                <a:sym typeface="Hind Vadodara Light"/>
              </a:defRPr>
            </a:lvl5pPr>
            <a:lvl6pPr lvl="5" algn="r">
              <a:buNone/>
              <a:defRPr sz="1300">
                <a:solidFill>
                  <a:schemeClr val="dk1"/>
                </a:solidFill>
                <a:latin typeface="Hind Vadodara Light"/>
                <a:ea typeface="Hind Vadodara Light"/>
                <a:cs typeface="Hind Vadodara Light"/>
                <a:sym typeface="Hind Vadodara Light"/>
              </a:defRPr>
            </a:lvl6pPr>
            <a:lvl7pPr lvl="6" algn="r">
              <a:buNone/>
              <a:defRPr sz="1300">
                <a:solidFill>
                  <a:schemeClr val="dk1"/>
                </a:solidFill>
                <a:latin typeface="Hind Vadodara Light"/>
                <a:ea typeface="Hind Vadodara Light"/>
                <a:cs typeface="Hind Vadodara Light"/>
                <a:sym typeface="Hind Vadodara Light"/>
              </a:defRPr>
            </a:lvl7pPr>
            <a:lvl8pPr lvl="7" algn="r">
              <a:buNone/>
              <a:defRPr sz="1300">
                <a:solidFill>
                  <a:schemeClr val="dk1"/>
                </a:solidFill>
                <a:latin typeface="Hind Vadodara Light"/>
                <a:ea typeface="Hind Vadodara Light"/>
                <a:cs typeface="Hind Vadodara Light"/>
                <a:sym typeface="Hind Vadodara Light"/>
              </a:defRPr>
            </a:lvl8pPr>
            <a:lvl9pPr lvl="8" algn="r">
              <a:buNone/>
              <a:defRPr sz="1300">
                <a:solidFill>
                  <a:schemeClr val="dk1"/>
                </a:solidFill>
                <a:latin typeface="Hind Vadodara Light"/>
                <a:ea typeface="Hind Vadodara Light"/>
                <a:cs typeface="Hind Vadodara Light"/>
                <a:sym typeface="Hind Vadodara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2.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1.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1.png"/><Relationship Id="rId4" Type="http://schemas.openxmlformats.org/officeDocument/2006/relationships/image" Target="../media/image22.png"/><Relationship Id="rId5" Type="http://schemas.openxmlformats.org/officeDocument/2006/relationships/image" Target="../media/image18.png"/><Relationship Id="rId6" Type="http://schemas.openxmlformats.org/officeDocument/2006/relationships/image" Target="../media/image12.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12.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12.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42.png"/><Relationship Id="rId4" Type="http://schemas.openxmlformats.org/officeDocument/2006/relationships/image" Target="../media/image29.png"/><Relationship Id="rId5"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12.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https://www.youtube.com/watch?v=_deGQKfb5F8" TargetMode="External"/><Relationship Id="rId4" Type="http://schemas.openxmlformats.org/officeDocument/2006/relationships/hyperlink" Target="https://github.com/nguyenvd27/project-network-programming-fun-game" TargetMode="External"/><Relationship Id="rId5" Type="http://schemas.openxmlformats.org/officeDocument/2006/relationships/image" Target="../media/image12.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2.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3.png"/><Relationship Id="rId4" Type="http://schemas.openxmlformats.org/officeDocument/2006/relationships/image" Target="../media/image13.jpg"/><Relationship Id="rId5" Type="http://schemas.openxmlformats.org/officeDocument/2006/relationships/image" Target="../media/image1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1.png"/><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1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1.png"/><Relationship Id="rId4" Type="http://schemas.openxmlformats.org/officeDocument/2006/relationships/image" Target="../media/image15.png"/><Relationship Id="rId5" Type="http://schemas.openxmlformats.org/officeDocument/2006/relationships/image" Target="../media/image12.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1.png"/><Relationship Id="rId4" Type="http://schemas.openxmlformats.org/officeDocument/2006/relationships/image" Target="../media/image16.png"/><Relationship Id="rId5" Type="http://schemas.openxmlformats.org/officeDocument/2006/relationships/image" Target="../media/image19.png"/><Relationship Id="rId6" Type="http://schemas.openxmlformats.org/officeDocument/2006/relationships/image" Target="../media/image1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idx="1" type="subTitle"/>
          </p:nvPr>
        </p:nvSpPr>
        <p:spPr>
          <a:xfrm flipH="1">
            <a:off x="953050" y="3103275"/>
            <a:ext cx="5463600" cy="1826100"/>
          </a:xfrm>
          <a:prstGeom prst="rect">
            <a:avLst/>
          </a:prstGeom>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b="1" sz="2400">
              <a:latin typeface="Arial"/>
              <a:ea typeface="Arial"/>
              <a:cs typeface="Arial"/>
              <a:sym typeface="Arial"/>
            </a:endParaRPr>
          </a:p>
          <a:p>
            <a:pPr indent="0" lvl="0" marL="0" rtl="0" algn="l">
              <a:lnSpc>
                <a:spcPct val="115000"/>
              </a:lnSpc>
              <a:spcBef>
                <a:spcPts val="1600"/>
              </a:spcBef>
              <a:spcAft>
                <a:spcPts val="0"/>
              </a:spcAft>
              <a:buNone/>
            </a:pPr>
            <a:r>
              <a:t/>
            </a:r>
            <a:endParaRPr b="1" sz="2400">
              <a:latin typeface="Arial"/>
              <a:ea typeface="Arial"/>
              <a:cs typeface="Arial"/>
              <a:sym typeface="Arial"/>
            </a:endParaRPr>
          </a:p>
          <a:p>
            <a:pPr indent="0" lvl="0" marL="457200" rtl="0" algn="l">
              <a:lnSpc>
                <a:spcPct val="115000"/>
              </a:lnSpc>
              <a:spcBef>
                <a:spcPts val="1600"/>
              </a:spcBef>
              <a:spcAft>
                <a:spcPts val="0"/>
              </a:spcAft>
              <a:buNone/>
            </a:pPr>
            <a:r>
              <a:rPr b="1" lang="en" sz="2400">
                <a:latin typeface="Arial"/>
                <a:ea typeface="Arial"/>
                <a:cs typeface="Arial"/>
                <a:sym typeface="Arial"/>
              </a:rPr>
              <a:t>Th</a:t>
            </a:r>
            <a:r>
              <a:rPr b="1" lang="en" sz="2400">
                <a:latin typeface="Arial"/>
                <a:ea typeface="Arial"/>
                <a:cs typeface="Arial"/>
                <a:sym typeface="Arial"/>
              </a:rPr>
              <a:t>ành viên</a:t>
            </a:r>
            <a:endParaRPr b="1" sz="2400">
              <a:latin typeface="Arial"/>
              <a:ea typeface="Arial"/>
              <a:cs typeface="Arial"/>
              <a:sym typeface="Arial"/>
            </a:endParaRPr>
          </a:p>
          <a:p>
            <a:pPr indent="-342900" lvl="0" marL="457200" rtl="0" algn="l">
              <a:lnSpc>
                <a:spcPct val="115000"/>
              </a:lnSpc>
              <a:spcBef>
                <a:spcPts val="1600"/>
              </a:spcBef>
              <a:spcAft>
                <a:spcPts val="0"/>
              </a:spcAft>
              <a:buSzPts val="1800"/>
              <a:buFont typeface="Arial"/>
              <a:buChar char="●"/>
            </a:pPr>
            <a:r>
              <a:rPr lang="en" sz="1800">
                <a:latin typeface="Arial"/>
                <a:ea typeface="Arial"/>
                <a:cs typeface="Arial"/>
                <a:sym typeface="Arial"/>
              </a:rPr>
              <a:t>Vũ Đức Nguyễn 		-	20162999</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Nguyễn Việt Hưng	-	20166256</a:t>
            </a:r>
            <a:endParaRPr sz="1800">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en" sz="1800">
                <a:latin typeface="Arial"/>
                <a:ea typeface="Arial"/>
                <a:cs typeface="Arial"/>
                <a:sym typeface="Arial"/>
              </a:rPr>
              <a:t>Phùng Thị Trang		-	20165645</a:t>
            </a:r>
            <a:endParaRPr sz="1800">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l">
              <a:lnSpc>
                <a:spcPct val="115000"/>
              </a:lnSpc>
              <a:spcBef>
                <a:spcPts val="0"/>
              </a:spcBef>
              <a:spcAft>
                <a:spcPts val="0"/>
              </a:spcAft>
              <a:buNone/>
            </a:pPr>
            <a:r>
              <a:t/>
            </a:r>
            <a:endParaRPr>
              <a:latin typeface="Arial"/>
              <a:ea typeface="Arial"/>
              <a:cs typeface="Arial"/>
              <a:sym typeface="Arial"/>
            </a:endParaRPr>
          </a:p>
          <a:p>
            <a:pPr indent="0" lvl="0" marL="0" rtl="0" algn="ctr">
              <a:spcBef>
                <a:spcPts val="1600"/>
              </a:spcBef>
              <a:spcAft>
                <a:spcPts val="0"/>
              </a:spcAft>
              <a:buNone/>
            </a:pPr>
            <a:r>
              <a:t/>
            </a:r>
            <a:endParaRPr>
              <a:latin typeface="Arial"/>
              <a:ea typeface="Arial"/>
              <a:cs typeface="Arial"/>
              <a:sym typeface="Arial"/>
            </a:endParaRPr>
          </a:p>
        </p:txBody>
      </p:sp>
      <p:sp>
        <p:nvSpPr>
          <p:cNvPr id="150" name="Google Shape;150;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Arial"/>
                <a:ea typeface="Arial"/>
                <a:cs typeface="Arial"/>
                <a:sym typeface="Arial"/>
              </a:rPr>
              <a:t>‹#›</a:t>
            </a:fld>
            <a:endParaRPr b="1" sz="1800">
              <a:latin typeface="Arial"/>
              <a:ea typeface="Arial"/>
              <a:cs typeface="Arial"/>
              <a:sym typeface="Arial"/>
            </a:endParaRPr>
          </a:p>
        </p:txBody>
      </p:sp>
      <p:pic>
        <p:nvPicPr>
          <p:cNvPr id="151" name="Google Shape;151;p25"/>
          <p:cNvPicPr preferRelativeResize="0"/>
          <p:nvPr/>
        </p:nvPicPr>
        <p:blipFill>
          <a:blip r:embed="rId3">
            <a:alphaModFix/>
          </a:blip>
          <a:stretch>
            <a:fillRect/>
          </a:stretch>
        </p:blipFill>
        <p:spPr>
          <a:xfrm>
            <a:off x="3790325" y="1210475"/>
            <a:ext cx="5178176" cy="2165250"/>
          </a:xfrm>
          <a:prstGeom prst="rect">
            <a:avLst/>
          </a:prstGeom>
          <a:noFill/>
          <a:ln>
            <a:noFill/>
          </a:ln>
        </p:spPr>
      </p:pic>
      <p:pic>
        <p:nvPicPr>
          <p:cNvPr id="152" name="Google Shape;152;p25"/>
          <p:cNvPicPr preferRelativeResize="0"/>
          <p:nvPr/>
        </p:nvPicPr>
        <p:blipFill>
          <a:blip r:embed="rId4">
            <a:alphaModFix/>
          </a:blip>
          <a:stretch>
            <a:fillRect/>
          </a:stretch>
        </p:blipFill>
        <p:spPr>
          <a:xfrm>
            <a:off x="2878000" y="134800"/>
            <a:ext cx="3485525" cy="93535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34"/>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CHỨC NĂNG CHƠI GAME</a:t>
            </a:r>
            <a:endParaRPr sz="3000">
              <a:solidFill>
                <a:schemeClr val="accent2"/>
              </a:solidFill>
              <a:latin typeface="Arial"/>
              <a:ea typeface="Arial"/>
              <a:cs typeface="Arial"/>
              <a:sym typeface="Arial"/>
            </a:endParaRPr>
          </a:p>
        </p:txBody>
      </p:sp>
      <p:sp>
        <p:nvSpPr>
          <p:cNvPr id="284" name="Google Shape;28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85" name="Google Shape;285;p34"/>
          <p:cNvSpPr txBox="1"/>
          <p:nvPr/>
        </p:nvSpPr>
        <p:spPr>
          <a:xfrm>
            <a:off x="400150" y="4155025"/>
            <a:ext cx="3747900" cy="5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7: Giao diện sau khi kết thúc 1 lượt chơi game caro</a:t>
            </a:r>
            <a:endParaRPr>
              <a:latin typeface="Times New Roman"/>
              <a:ea typeface="Times New Roman"/>
              <a:cs typeface="Times New Roman"/>
              <a:sym typeface="Times New Roman"/>
            </a:endParaRPr>
          </a:p>
          <a:p>
            <a:pPr indent="45720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86" name="Google Shape;286;p34"/>
          <p:cNvSpPr txBox="1"/>
          <p:nvPr/>
        </p:nvSpPr>
        <p:spPr>
          <a:xfrm>
            <a:off x="4617050" y="4155025"/>
            <a:ext cx="4206600" cy="243900"/>
          </a:xfrm>
          <a:prstGeom prst="rect">
            <a:avLst/>
          </a:prstGeom>
          <a:noFill/>
          <a:ln>
            <a:noFill/>
          </a:ln>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rPr lang="en">
                <a:latin typeface="Times New Roman"/>
                <a:ea typeface="Times New Roman"/>
                <a:cs typeface="Times New Roman"/>
                <a:sym typeface="Times New Roman"/>
              </a:rPr>
              <a:t>Hình 8: Giao diện xem lịch sử các nước đi game caro</a:t>
            </a:r>
            <a:endParaRPr>
              <a:latin typeface="Hind Vadodara Light"/>
              <a:ea typeface="Hind Vadodara Light"/>
              <a:cs typeface="Hind Vadodara Light"/>
              <a:sym typeface="Hind Vadodara Light"/>
            </a:endParaRPr>
          </a:p>
        </p:txBody>
      </p:sp>
      <p:pic>
        <p:nvPicPr>
          <p:cNvPr id="287" name="Google Shape;287;p34"/>
          <p:cNvPicPr preferRelativeResize="0"/>
          <p:nvPr/>
        </p:nvPicPr>
        <p:blipFill>
          <a:blip r:embed="rId4">
            <a:alphaModFix/>
          </a:blip>
          <a:stretch>
            <a:fillRect/>
          </a:stretch>
        </p:blipFill>
        <p:spPr>
          <a:xfrm>
            <a:off x="152400" y="1066000"/>
            <a:ext cx="4312249" cy="2865282"/>
          </a:xfrm>
          <a:prstGeom prst="rect">
            <a:avLst/>
          </a:prstGeom>
          <a:noFill/>
          <a:ln>
            <a:noFill/>
          </a:ln>
        </p:spPr>
      </p:pic>
      <p:pic>
        <p:nvPicPr>
          <p:cNvPr id="288" name="Google Shape;288;p34"/>
          <p:cNvPicPr preferRelativeResize="0"/>
          <p:nvPr/>
        </p:nvPicPr>
        <p:blipFill>
          <a:blip r:embed="rId5">
            <a:alphaModFix/>
          </a:blip>
          <a:stretch>
            <a:fillRect/>
          </a:stretch>
        </p:blipFill>
        <p:spPr>
          <a:xfrm>
            <a:off x="4617049" y="1066000"/>
            <a:ext cx="4374550" cy="2906678"/>
          </a:xfrm>
          <a:prstGeom prst="rect">
            <a:avLst/>
          </a:prstGeom>
          <a:noFill/>
          <a:ln>
            <a:noFill/>
          </a:ln>
        </p:spPr>
      </p:pic>
      <p:pic>
        <p:nvPicPr>
          <p:cNvPr id="289" name="Google Shape;289;p34"/>
          <p:cNvPicPr preferRelativeResize="0"/>
          <p:nvPr/>
        </p:nvPicPr>
        <p:blipFill>
          <a:blip r:embed="rId6">
            <a:alphaModFix/>
          </a:blip>
          <a:stretch>
            <a:fillRect/>
          </a:stretch>
        </p:blipFill>
        <p:spPr>
          <a:xfrm>
            <a:off x="7321775" y="0"/>
            <a:ext cx="1822225" cy="489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p35"/>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CHỨC NĂNG CHƠI GAME</a:t>
            </a:r>
            <a:endParaRPr sz="3000">
              <a:solidFill>
                <a:schemeClr val="accent2"/>
              </a:solidFill>
              <a:latin typeface="Arial"/>
              <a:ea typeface="Arial"/>
              <a:cs typeface="Arial"/>
              <a:sym typeface="Arial"/>
            </a:endParaRPr>
          </a:p>
        </p:txBody>
      </p:sp>
      <p:sp>
        <p:nvSpPr>
          <p:cNvPr id="295" name="Google Shape;29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96" name="Google Shape;296;p35"/>
          <p:cNvSpPr txBox="1"/>
          <p:nvPr/>
        </p:nvSpPr>
        <p:spPr>
          <a:xfrm>
            <a:off x="400150" y="4155025"/>
            <a:ext cx="3747900" cy="5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9: Giao diện chọn chơi game tictactoe</a:t>
            </a:r>
            <a:endParaRPr>
              <a:latin typeface="Times New Roman"/>
              <a:ea typeface="Times New Roman"/>
              <a:cs typeface="Times New Roman"/>
              <a:sym typeface="Times New Roman"/>
            </a:endParaRPr>
          </a:p>
          <a:p>
            <a:pPr indent="45720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97" name="Google Shape;297;p35"/>
          <p:cNvSpPr txBox="1"/>
          <p:nvPr/>
        </p:nvSpPr>
        <p:spPr>
          <a:xfrm>
            <a:off x="4617050" y="4155025"/>
            <a:ext cx="4440300" cy="36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10: Giao diện khi kết thúc 1 lượt chơi game tictactoe</a:t>
            </a:r>
            <a:endParaRPr>
              <a:latin typeface="Hind Vadodara Light"/>
              <a:ea typeface="Hind Vadodara Light"/>
              <a:cs typeface="Hind Vadodara Light"/>
              <a:sym typeface="Hind Vadodara Light"/>
            </a:endParaRPr>
          </a:p>
        </p:txBody>
      </p:sp>
      <p:pic>
        <p:nvPicPr>
          <p:cNvPr id="298" name="Google Shape;298;p35"/>
          <p:cNvPicPr preferRelativeResize="0"/>
          <p:nvPr/>
        </p:nvPicPr>
        <p:blipFill rotWithShape="1">
          <a:blip r:embed="rId4">
            <a:alphaModFix/>
          </a:blip>
          <a:srcRect b="33625" l="45680" r="15613" t="20649"/>
          <a:stretch/>
        </p:blipFill>
        <p:spPr>
          <a:xfrm>
            <a:off x="166950" y="1087900"/>
            <a:ext cx="4312250" cy="2862875"/>
          </a:xfrm>
          <a:prstGeom prst="rect">
            <a:avLst/>
          </a:prstGeom>
          <a:noFill/>
          <a:ln>
            <a:noFill/>
          </a:ln>
        </p:spPr>
      </p:pic>
      <p:pic>
        <p:nvPicPr>
          <p:cNvPr id="299" name="Google Shape;299;p35"/>
          <p:cNvPicPr preferRelativeResize="0"/>
          <p:nvPr/>
        </p:nvPicPr>
        <p:blipFill rotWithShape="1">
          <a:blip r:embed="rId5">
            <a:alphaModFix/>
          </a:blip>
          <a:srcRect b="34243" l="45514" r="15780" t="20942"/>
          <a:stretch/>
        </p:blipFill>
        <p:spPr>
          <a:xfrm>
            <a:off x="4572000" y="1078350"/>
            <a:ext cx="4312250" cy="2806550"/>
          </a:xfrm>
          <a:prstGeom prst="rect">
            <a:avLst/>
          </a:prstGeom>
          <a:noFill/>
          <a:ln>
            <a:noFill/>
          </a:ln>
        </p:spPr>
      </p:pic>
      <p:pic>
        <p:nvPicPr>
          <p:cNvPr id="300" name="Google Shape;300;p35"/>
          <p:cNvPicPr preferRelativeResize="0"/>
          <p:nvPr/>
        </p:nvPicPr>
        <p:blipFill>
          <a:blip r:embed="rId6">
            <a:alphaModFix/>
          </a:blip>
          <a:stretch>
            <a:fillRect/>
          </a:stretch>
        </p:blipFill>
        <p:spPr>
          <a:xfrm>
            <a:off x="7321775" y="0"/>
            <a:ext cx="1822225" cy="48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p36"/>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CHỨC NĂNG X</a:t>
            </a:r>
            <a:r>
              <a:rPr lang="en" sz="3000">
                <a:latin typeface="Arial"/>
                <a:ea typeface="Arial"/>
                <a:cs typeface="Arial"/>
                <a:sym typeface="Arial"/>
              </a:rPr>
              <a:t>EM XẾP HẠNG</a:t>
            </a:r>
            <a:endParaRPr sz="3000">
              <a:solidFill>
                <a:schemeClr val="accent2"/>
              </a:solidFill>
              <a:latin typeface="Arial"/>
              <a:ea typeface="Arial"/>
              <a:cs typeface="Arial"/>
              <a:sym typeface="Arial"/>
            </a:endParaRPr>
          </a:p>
        </p:txBody>
      </p:sp>
      <p:sp>
        <p:nvSpPr>
          <p:cNvPr id="306" name="Google Shape;30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07" name="Google Shape;307;p36"/>
          <p:cNvSpPr txBox="1"/>
          <p:nvPr/>
        </p:nvSpPr>
        <p:spPr>
          <a:xfrm>
            <a:off x="224475" y="4155025"/>
            <a:ext cx="3923700" cy="5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11: Giao diện xem bảng xếp hạng game caro</a:t>
            </a:r>
            <a:endParaRPr>
              <a:latin typeface="Times New Roman"/>
              <a:ea typeface="Times New Roman"/>
              <a:cs typeface="Times New Roman"/>
              <a:sym typeface="Times New Roman"/>
            </a:endParaRPr>
          </a:p>
          <a:p>
            <a:pPr indent="45720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308" name="Google Shape;308;p36"/>
          <p:cNvSpPr txBox="1"/>
          <p:nvPr/>
        </p:nvSpPr>
        <p:spPr>
          <a:xfrm>
            <a:off x="4617050" y="4155025"/>
            <a:ext cx="4440300" cy="24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12: Giao diện xem bảng xếp hạng game tictactoe</a:t>
            </a:r>
            <a:endParaRPr>
              <a:latin typeface="Hind Vadodara Light"/>
              <a:ea typeface="Hind Vadodara Light"/>
              <a:cs typeface="Hind Vadodara Light"/>
              <a:sym typeface="Hind Vadodara Light"/>
            </a:endParaRPr>
          </a:p>
        </p:txBody>
      </p:sp>
      <p:pic>
        <p:nvPicPr>
          <p:cNvPr id="309" name="Google Shape;309;p36"/>
          <p:cNvPicPr preferRelativeResize="0"/>
          <p:nvPr/>
        </p:nvPicPr>
        <p:blipFill rotWithShape="1">
          <a:blip r:embed="rId4">
            <a:alphaModFix/>
          </a:blip>
          <a:srcRect b="33923" l="45515" r="15944" t="20942"/>
          <a:stretch/>
        </p:blipFill>
        <p:spPr>
          <a:xfrm>
            <a:off x="159000" y="1113962"/>
            <a:ext cx="4311301" cy="2840700"/>
          </a:xfrm>
          <a:prstGeom prst="rect">
            <a:avLst/>
          </a:prstGeom>
          <a:noFill/>
          <a:ln>
            <a:noFill/>
          </a:ln>
        </p:spPr>
      </p:pic>
      <p:pic>
        <p:nvPicPr>
          <p:cNvPr id="310" name="Google Shape;310;p36"/>
          <p:cNvPicPr preferRelativeResize="0"/>
          <p:nvPr/>
        </p:nvPicPr>
        <p:blipFill rotWithShape="1">
          <a:blip r:embed="rId5">
            <a:alphaModFix/>
          </a:blip>
          <a:srcRect b="33625" l="45680" r="15613" t="20649"/>
          <a:stretch/>
        </p:blipFill>
        <p:spPr>
          <a:xfrm>
            <a:off x="4572000" y="1102012"/>
            <a:ext cx="4311300" cy="2864599"/>
          </a:xfrm>
          <a:prstGeom prst="rect">
            <a:avLst/>
          </a:prstGeom>
          <a:noFill/>
          <a:ln>
            <a:noFill/>
          </a:ln>
        </p:spPr>
      </p:pic>
      <p:pic>
        <p:nvPicPr>
          <p:cNvPr id="311" name="Google Shape;311;p36"/>
          <p:cNvPicPr preferRelativeResize="0"/>
          <p:nvPr/>
        </p:nvPicPr>
        <p:blipFill>
          <a:blip r:embed="rId6">
            <a:alphaModFix/>
          </a:blip>
          <a:stretch>
            <a:fillRect/>
          </a:stretch>
        </p:blipFill>
        <p:spPr>
          <a:xfrm>
            <a:off x="7321775" y="0"/>
            <a:ext cx="1822225" cy="48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5" name="Shape 315"/>
        <p:cNvGrpSpPr/>
        <p:nvPr/>
      </p:nvGrpSpPr>
      <p:grpSpPr>
        <a:xfrm>
          <a:off x="0" y="0"/>
          <a:ext cx="0" cy="0"/>
          <a:chOff x="0" y="0"/>
          <a:chExt cx="0" cy="0"/>
        </a:xfrm>
      </p:grpSpPr>
      <p:sp>
        <p:nvSpPr>
          <p:cNvPr id="316" name="Google Shape;316;p37"/>
          <p:cNvSpPr txBox="1"/>
          <p:nvPr>
            <p:ph type="ctrTitle"/>
          </p:nvPr>
        </p:nvSpPr>
        <p:spPr>
          <a:xfrm flipH="1">
            <a:off x="4196798" y="2553175"/>
            <a:ext cx="4340700" cy="45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latin typeface="Arial"/>
                <a:ea typeface="Arial"/>
                <a:cs typeface="Arial"/>
                <a:sym typeface="Arial"/>
              </a:rPr>
              <a:t>C</a:t>
            </a:r>
            <a:r>
              <a:rPr lang="en" sz="4800">
                <a:latin typeface="Arial"/>
                <a:ea typeface="Arial"/>
                <a:cs typeface="Arial"/>
                <a:sym typeface="Arial"/>
              </a:rPr>
              <a:t>ÔNG NGHỆ SỬ DỤNG</a:t>
            </a:r>
            <a:endParaRPr sz="4800">
              <a:latin typeface="Arial"/>
              <a:ea typeface="Arial"/>
              <a:cs typeface="Arial"/>
              <a:sym typeface="Arial"/>
            </a:endParaRPr>
          </a:p>
        </p:txBody>
      </p:sp>
      <p:sp>
        <p:nvSpPr>
          <p:cNvPr id="317" name="Google Shape;317;p37"/>
          <p:cNvSpPr txBox="1"/>
          <p:nvPr>
            <p:ph idx="2" type="title"/>
          </p:nvPr>
        </p:nvSpPr>
        <p:spPr>
          <a:xfrm flipH="1">
            <a:off x="2133750" y="2105829"/>
            <a:ext cx="20001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18" name="Google Shape;318;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8"/>
          <p:cNvSpPr txBox="1"/>
          <p:nvPr>
            <p:ph idx="4" type="title"/>
          </p:nvPr>
        </p:nvSpPr>
        <p:spPr>
          <a:xfrm>
            <a:off x="618375" y="137200"/>
            <a:ext cx="74133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CÔNG NGHỆ SỬ DỤNG</a:t>
            </a:r>
            <a:endParaRPr sz="3000">
              <a:latin typeface="Arial"/>
              <a:ea typeface="Arial"/>
              <a:cs typeface="Arial"/>
              <a:sym typeface="Arial"/>
            </a:endParaRPr>
          </a:p>
        </p:txBody>
      </p:sp>
      <p:sp>
        <p:nvSpPr>
          <p:cNvPr id="324" name="Google Shape;324;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25" name="Google Shape;325;p38"/>
          <p:cNvSpPr txBox="1"/>
          <p:nvPr/>
        </p:nvSpPr>
        <p:spPr>
          <a:xfrm>
            <a:off x="449725" y="1062175"/>
            <a:ext cx="4046400" cy="10113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Sử dụng thư viện termios.h để ẩn mật khẩu khi nhập</a:t>
            </a:r>
            <a:endParaRPr sz="2400">
              <a:latin typeface="Times New Roman"/>
              <a:ea typeface="Times New Roman"/>
              <a:cs typeface="Times New Roman"/>
              <a:sym typeface="Times New Roman"/>
            </a:endParaRPr>
          </a:p>
        </p:txBody>
      </p:sp>
      <p:sp>
        <p:nvSpPr>
          <p:cNvPr id="326" name="Google Shape;326;p38"/>
          <p:cNvSpPr txBox="1"/>
          <p:nvPr/>
        </p:nvSpPr>
        <p:spPr>
          <a:xfrm>
            <a:off x="4844375" y="3961600"/>
            <a:ext cx="3877800" cy="4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Hình 13: Giao diện đăng ký</a:t>
            </a:r>
            <a:endParaRPr>
              <a:latin typeface="Times New Roman"/>
              <a:ea typeface="Times New Roman"/>
              <a:cs typeface="Times New Roman"/>
              <a:sym typeface="Times New Roman"/>
            </a:endParaRPr>
          </a:p>
        </p:txBody>
      </p:sp>
      <p:pic>
        <p:nvPicPr>
          <p:cNvPr id="327" name="Google Shape;327;p38"/>
          <p:cNvPicPr preferRelativeResize="0"/>
          <p:nvPr/>
        </p:nvPicPr>
        <p:blipFill rotWithShape="1">
          <a:blip r:embed="rId3">
            <a:alphaModFix/>
          </a:blip>
          <a:srcRect b="33920" l="45515" r="16109" t="21240"/>
          <a:stretch/>
        </p:blipFill>
        <p:spPr>
          <a:xfrm>
            <a:off x="4602500" y="1062175"/>
            <a:ext cx="4361550" cy="2866576"/>
          </a:xfrm>
          <a:prstGeom prst="rect">
            <a:avLst/>
          </a:prstGeom>
          <a:noFill/>
          <a:ln>
            <a:noFill/>
          </a:ln>
        </p:spPr>
      </p:pic>
      <p:pic>
        <p:nvPicPr>
          <p:cNvPr id="328" name="Google Shape;328;p38"/>
          <p:cNvPicPr preferRelativeResize="0"/>
          <p:nvPr/>
        </p:nvPicPr>
        <p:blipFill>
          <a:blip r:embed="rId4">
            <a:alphaModFix/>
          </a:blip>
          <a:stretch>
            <a:fillRect/>
          </a:stretch>
        </p:blipFill>
        <p:spPr>
          <a:xfrm>
            <a:off x="7321775" y="0"/>
            <a:ext cx="1822225" cy="48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9"/>
          <p:cNvSpPr txBox="1"/>
          <p:nvPr>
            <p:ph idx="4" type="title"/>
          </p:nvPr>
        </p:nvSpPr>
        <p:spPr>
          <a:xfrm>
            <a:off x="618375" y="137200"/>
            <a:ext cx="74133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CÔNG NGHỆ SỬ DỤNG</a:t>
            </a:r>
            <a:endParaRPr sz="3000">
              <a:latin typeface="Arial"/>
              <a:ea typeface="Arial"/>
              <a:cs typeface="Arial"/>
              <a:sym typeface="Arial"/>
            </a:endParaRPr>
          </a:p>
        </p:txBody>
      </p:sp>
      <p:sp>
        <p:nvSpPr>
          <p:cNvPr id="334" name="Google Shape;33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35" name="Google Shape;335;p39"/>
          <p:cNvSpPr txBox="1"/>
          <p:nvPr/>
        </p:nvSpPr>
        <p:spPr>
          <a:xfrm>
            <a:off x="449725" y="1062175"/>
            <a:ext cx="3820800" cy="58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Thuật toán Minimax</a:t>
            </a:r>
            <a:endParaRPr sz="2400">
              <a:latin typeface="Times New Roman"/>
              <a:ea typeface="Times New Roman"/>
              <a:cs typeface="Times New Roman"/>
              <a:sym typeface="Times New Roman"/>
            </a:endParaRPr>
          </a:p>
        </p:txBody>
      </p:sp>
      <p:pic>
        <p:nvPicPr>
          <p:cNvPr id="336" name="Google Shape;336;p39"/>
          <p:cNvPicPr preferRelativeResize="0"/>
          <p:nvPr/>
        </p:nvPicPr>
        <p:blipFill>
          <a:blip r:embed="rId3">
            <a:alphaModFix/>
          </a:blip>
          <a:stretch>
            <a:fillRect/>
          </a:stretch>
        </p:blipFill>
        <p:spPr>
          <a:xfrm>
            <a:off x="4886888" y="781688"/>
            <a:ext cx="3763924" cy="3580124"/>
          </a:xfrm>
          <a:prstGeom prst="rect">
            <a:avLst/>
          </a:prstGeom>
          <a:noFill/>
          <a:ln>
            <a:noFill/>
          </a:ln>
        </p:spPr>
      </p:pic>
      <p:sp>
        <p:nvSpPr>
          <p:cNvPr id="337" name="Google Shape;337;p39"/>
          <p:cNvSpPr txBox="1"/>
          <p:nvPr/>
        </p:nvSpPr>
        <p:spPr>
          <a:xfrm>
            <a:off x="618375" y="1906075"/>
            <a:ext cx="41904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MAX: người chơi luôn muốn chiến thắng.</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MIN: người chơi cố gắng cho MAX giành số điểm càng thấp càng tốt.</a:t>
            </a:r>
            <a:endParaRPr>
              <a:latin typeface="Times New Roman"/>
              <a:ea typeface="Times New Roman"/>
              <a:cs typeface="Times New Roman"/>
              <a:sym typeface="Times New Roman"/>
            </a:endParaRPr>
          </a:p>
        </p:txBody>
      </p:sp>
      <p:sp>
        <p:nvSpPr>
          <p:cNvPr id="338" name="Google Shape;338;p39"/>
          <p:cNvSpPr txBox="1"/>
          <p:nvPr/>
        </p:nvSpPr>
        <p:spPr>
          <a:xfrm>
            <a:off x="618363" y="3095875"/>
            <a:ext cx="4190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Giả sử giá trị MAX lúc game thắng cho X = +10 và MIN lúc game thua cho X = -10 và lúc game hòa = 0.</a:t>
            </a:r>
            <a:endParaRPr>
              <a:latin typeface="Times New Roman"/>
              <a:ea typeface="Times New Roman"/>
              <a:cs typeface="Times New Roman"/>
              <a:sym typeface="Times New Roman"/>
            </a:endParaRPr>
          </a:p>
        </p:txBody>
      </p:sp>
      <p:sp>
        <p:nvSpPr>
          <p:cNvPr id="339" name="Google Shape;339;p39"/>
          <p:cNvSpPr txBox="1"/>
          <p:nvPr/>
        </p:nvSpPr>
        <p:spPr>
          <a:xfrm>
            <a:off x="4808775" y="4376300"/>
            <a:ext cx="3877800" cy="48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Hình 13: Cây trò chơi (Game tree)</a:t>
            </a:r>
            <a:endParaRPr>
              <a:latin typeface="Times New Roman"/>
              <a:ea typeface="Times New Roman"/>
              <a:cs typeface="Times New Roman"/>
              <a:sym typeface="Times New Roman"/>
            </a:endParaRPr>
          </a:p>
        </p:txBody>
      </p:sp>
      <p:pic>
        <p:nvPicPr>
          <p:cNvPr id="340" name="Google Shape;340;p39"/>
          <p:cNvPicPr preferRelativeResize="0"/>
          <p:nvPr/>
        </p:nvPicPr>
        <p:blipFill>
          <a:blip r:embed="rId4">
            <a:alphaModFix/>
          </a:blip>
          <a:stretch>
            <a:fillRect/>
          </a:stretch>
        </p:blipFill>
        <p:spPr>
          <a:xfrm>
            <a:off x="7321775" y="0"/>
            <a:ext cx="1822225" cy="489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0"/>
          <p:cNvSpPr txBox="1"/>
          <p:nvPr>
            <p:ph idx="4" type="title"/>
          </p:nvPr>
        </p:nvSpPr>
        <p:spPr>
          <a:xfrm>
            <a:off x="618375" y="137200"/>
            <a:ext cx="74133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CÔNG NGHỆ SỬ DỤNG</a:t>
            </a:r>
            <a:endParaRPr sz="3000">
              <a:latin typeface="Arial"/>
              <a:ea typeface="Arial"/>
              <a:cs typeface="Arial"/>
              <a:sym typeface="Arial"/>
            </a:endParaRPr>
          </a:p>
        </p:txBody>
      </p:sp>
      <p:sp>
        <p:nvSpPr>
          <p:cNvPr id="346" name="Google Shape;346;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47" name="Google Shape;347;p40"/>
          <p:cNvSpPr txBox="1"/>
          <p:nvPr/>
        </p:nvSpPr>
        <p:spPr>
          <a:xfrm>
            <a:off x="449725" y="1062175"/>
            <a:ext cx="3988200" cy="12804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Kết nối TCP</a:t>
            </a:r>
            <a:endParaRPr sz="2400">
              <a:latin typeface="Times New Roman"/>
              <a:ea typeface="Times New Roman"/>
              <a:cs typeface="Times New Roman"/>
              <a:sym typeface="Times New Roman"/>
            </a:endParaRPr>
          </a:p>
          <a:p>
            <a:pPr indent="-381000" lvl="0" marL="457200" rtl="0" algn="l">
              <a:spcBef>
                <a:spcPts val="0"/>
              </a:spcBef>
              <a:spcAft>
                <a:spcPts val="0"/>
              </a:spcAft>
              <a:buSzPts val="2400"/>
              <a:buFont typeface="Times New Roman"/>
              <a:buChar char="●"/>
            </a:pPr>
            <a:r>
              <a:rPr lang="en" sz="2400">
                <a:latin typeface="Times New Roman"/>
                <a:ea typeface="Times New Roman"/>
                <a:cs typeface="Times New Roman"/>
                <a:sym typeface="Times New Roman"/>
              </a:rPr>
              <a:t>Nh</a:t>
            </a:r>
            <a:r>
              <a:rPr lang="en" sz="2400">
                <a:latin typeface="Times New Roman"/>
                <a:ea typeface="Times New Roman"/>
                <a:cs typeface="Times New Roman"/>
                <a:sym typeface="Times New Roman"/>
              </a:rPr>
              <a:t>iều client cùng kết nối với server sử dụng select()</a:t>
            </a:r>
            <a:endParaRPr sz="2400">
              <a:latin typeface="Times New Roman"/>
              <a:ea typeface="Times New Roman"/>
              <a:cs typeface="Times New Roman"/>
              <a:sym typeface="Times New Roman"/>
            </a:endParaRPr>
          </a:p>
        </p:txBody>
      </p:sp>
      <p:pic>
        <p:nvPicPr>
          <p:cNvPr id="348" name="Google Shape;348;p40"/>
          <p:cNvPicPr preferRelativeResize="0"/>
          <p:nvPr/>
        </p:nvPicPr>
        <p:blipFill rotWithShape="1">
          <a:blip r:embed="rId3">
            <a:alphaModFix/>
          </a:blip>
          <a:srcRect b="16688" l="21240" r="39058" t="11596"/>
          <a:stretch/>
        </p:blipFill>
        <p:spPr>
          <a:xfrm>
            <a:off x="573400" y="2270225"/>
            <a:ext cx="2816798" cy="2393126"/>
          </a:xfrm>
          <a:prstGeom prst="rect">
            <a:avLst/>
          </a:prstGeom>
          <a:noFill/>
          <a:ln>
            <a:noFill/>
          </a:ln>
        </p:spPr>
      </p:pic>
      <p:pic>
        <p:nvPicPr>
          <p:cNvPr id="349" name="Google Shape;349;p40"/>
          <p:cNvPicPr preferRelativeResize="0"/>
          <p:nvPr/>
        </p:nvPicPr>
        <p:blipFill>
          <a:blip r:embed="rId4">
            <a:alphaModFix/>
          </a:blip>
          <a:stretch>
            <a:fillRect/>
          </a:stretch>
        </p:blipFill>
        <p:spPr>
          <a:xfrm>
            <a:off x="4437800" y="1062175"/>
            <a:ext cx="4455625" cy="3601175"/>
          </a:xfrm>
          <a:prstGeom prst="rect">
            <a:avLst/>
          </a:prstGeom>
          <a:noFill/>
          <a:ln>
            <a:noFill/>
          </a:ln>
        </p:spPr>
      </p:pic>
      <p:pic>
        <p:nvPicPr>
          <p:cNvPr id="350" name="Google Shape;350;p40"/>
          <p:cNvPicPr preferRelativeResize="0"/>
          <p:nvPr/>
        </p:nvPicPr>
        <p:blipFill>
          <a:blip r:embed="rId5">
            <a:alphaModFix/>
          </a:blip>
          <a:stretch>
            <a:fillRect/>
          </a:stretch>
        </p:blipFill>
        <p:spPr>
          <a:xfrm>
            <a:off x="7321775" y="0"/>
            <a:ext cx="1822225" cy="489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41"/>
          <p:cNvSpPr txBox="1"/>
          <p:nvPr>
            <p:ph type="ctrTitle"/>
          </p:nvPr>
        </p:nvSpPr>
        <p:spPr>
          <a:xfrm flipH="1">
            <a:off x="2726850" y="2897239"/>
            <a:ext cx="3690300" cy="45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latin typeface="Arial"/>
                <a:ea typeface="Arial"/>
                <a:cs typeface="Arial"/>
                <a:sym typeface="Arial"/>
              </a:rPr>
              <a:t>ĐÁNH GIÁ</a:t>
            </a:r>
            <a:endParaRPr sz="4800">
              <a:latin typeface="Arial"/>
              <a:ea typeface="Arial"/>
              <a:cs typeface="Arial"/>
              <a:sym typeface="Arial"/>
            </a:endParaRPr>
          </a:p>
        </p:txBody>
      </p:sp>
      <p:sp>
        <p:nvSpPr>
          <p:cNvPr id="356" name="Google Shape;356;p41"/>
          <p:cNvSpPr txBox="1"/>
          <p:nvPr>
            <p:ph idx="2" type="title"/>
          </p:nvPr>
        </p:nvSpPr>
        <p:spPr>
          <a:xfrm flipH="1">
            <a:off x="3451650" y="1351346"/>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57" name="Google Shape;35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2"/>
          <p:cNvSpPr txBox="1"/>
          <p:nvPr>
            <p:ph idx="1" type="body"/>
          </p:nvPr>
        </p:nvSpPr>
        <p:spPr>
          <a:xfrm>
            <a:off x="1325400" y="1496200"/>
            <a:ext cx="6493200" cy="17268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Chương trình có đầy đủ chức năng: đăng nhập, đăng ký, chơi game, xem lịch sử chơi, xem bảng xếp hạng.</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Các chức năng hoạt động đúng, ổn định. </a:t>
            </a:r>
            <a:endParaRPr sz="1800">
              <a:solidFill>
                <a:srgbClr val="000000"/>
              </a:solidFill>
              <a:latin typeface="Arial"/>
              <a:ea typeface="Arial"/>
              <a:cs typeface="Arial"/>
              <a:sym typeface="Arial"/>
            </a:endParaRPr>
          </a:p>
          <a:p>
            <a:pPr indent="-342900" lvl="0" marL="457200" rtl="0" algn="l">
              <a:lnSpc>
                <a:spcPct val="10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X</a:t>
            </a:r>
            <a:r>
              <a:rPr lang="en" sz="1800">
                <a:solidFill>
                  <a:srgbClr val="000000"/>
                </a:solidFill>
                <a:latin typeface="Arial"/>
                <a:ea typeface="Arial"/>
                <a:cs typeface="Arial"/>
                <a:sym typeface="Arial"/>
              </a:rPr>
              <a:t>ử lý lỗi timeout: Đặt timeout cho cả 2 phía là client và server </a:t>
            </a:r>
            <a:endParaRPr sz="1800">
              <a:solidFill>
                <a:srgbClr val="000000"/>
              </a:solidFill>
              <a:latin typeface="Arial"/>
              <a:ea typeface="Arial"/>
              <a:cs typeface="Arial"/>
              <a:sym typeface="Arial"/>
            </a:endParaRPr>
          </a:p>
        </p:txBody>
      </p:sp>
      <p:sp>
        <p:nvSpPr>
          <p:cNvPr id="363" name="Google Shape;363;p42"/>
          <p:cNvSpPr txBox="1"/>
          <p:nvPr>
            <p:ph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ĐÁNH GIÁ</a:t>
            </a:r>
            <a:endParaRPr sz="3000">
              <a:latin typeface="Arial"/>
              <a:ea typeface="Arial"/>
              <a:cs typeface="Arial"/>
              <a:sym typeface="Arial"/>
            </a:endParaRPr>
          </a:p>
        </p:txBody>
      </p:sp>
      <p:sp>
        <p:nvSpPr>
          <p:cNvPr id="364" name="Google Shape;364;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43"/>
          <p:cNvSpPr txBox="1"/>
          <p:nvPr>
            <p:ph idx="4" type="title"/>
          </p:nvPr>
        </p:nvSpPr>
        <p:spPr>
          <a:xfrm>
            <a:off x="2421000" y="1372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CLIENT</a:t>
            </a:r>
            <a:endParaRPr sz="3000">
              <a:latin typeface="Arial"/>
              <a:ea typeface="Arial"/>
              <a:cs typeface="Arial"/>
              <a:sym typeface="Arial"/>
            </a:endParaRPr>
          </a:p>
        </p:txBody>
      </p:sp>
      <p:sp>
        <p:nvSpPr>
          <p:cNvPr id="370" name="Google Shape;370;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71" name="Google Shape;371;p43"/>
          <p:cNvSpPr txBox="1"/>
          <p:nvPr/>
        </p:nvSpPr>
        <p:spPr>
          <a:xfrm>
            <a:off x="0" y="849125"/>
            <a:ext cx="9144000" cy="40209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None/>
            </a:pPr>
            <a:r>
              <a:rPr lang="en">
                <a:latin typeface="Consolas"/>
                <a:ea typeface="Consolas"/>
                <a:cs typeface="Consolas"/>
                <a:sym typeface="Consolas"/>
              </a:rPr>
              <a:t>// set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struct timeval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timeout.tv_sec = 20; // after 20 seconds will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timeout.tv_usec =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if (setsockopt (sock, SOL_SOCKET, SO_RCVTIMEO, (char *)&amp;timeout, sizeof(timeout)) &lt;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return -1;</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else if (setsockopt (sock, SOL_SOCKET, SO_SNDTIMEO, (char *)&amp;timeout, sizeof(timeout)) &lt;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return -1;</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457200" lvl="0" marL="0" rtl="0" algn="l">
              <a:spcBef>
                <a:spcPts val="0"/>
              </a:spcBef>
              <a:spcAft>
                <a:spcPts val="0"/>
              </a:spcAft>
              <a:buNone/>
            </a:pPr>
            <a:r>
              <a:t/>
            </a:r>
            <a:endParaRPr sz="1200">
              <a:solidFill>
                <a:srgbClr val="00000A"/>
              </a:solidFill>
              <a:latin typeface="Consolas"/>
              <a:ea typeface="Consolas"/>
              <a:cs typeface="Consolas"/>
              <a:sym typeface="Consolas"/>
            </a:endParaRPr>
          </a:p>
          <a:p>
            <a:pPr indent="457200" lvl="0" marL="0" rtl="0" algn="l">
              <a:spcBef>
                <a:spcPts val="0"/>
              </a:spcBef>
              <a:spcAft>
                <a:spcPts val="0"/>
              </a:spcAft>
              <a:buNone/>
            </a:pPr>
            <a:r>
              <a:rPr lang="en" sz="1200">
                <a:solidFill>
                  <a:srgbClr val="00000A"/>
                </a:solidFill>
                <a:latin typeface="Consolas"/>
                <a:ea typeface="Consolas"/>
                <a:cs typeface="Consolas"/>
                <a:sym typeface="Consolas"/>
              </a:rPr>
              <a:t>  </a:t>
            </a:r>
            <a:endParaRPr sz="1200">
              <a:solidFill>
                <a:srgbClr val="00000A"/>
              </a:solidFill>
              <a:latin typeface="Consolas"/>
              <a:ea typeface="Consolas"/>
              <a:cs typeface="Consolas"/>
              <a:sym typeface="Consolas"/>
            </a:endParaRPr>
          </a:p>
        </p:txBody>
      </p:sp>
      <p:pic>
        <p:nvPicPr>
          <p:cNvPr id="372" name="Google Shape;372;p43"/>
          <p:cNvPicPr preferRelativeResize="0"/>
          <p:nvPr/>
        </p:nvPicPr>
        <p:blipFill>
          <a:blip r:embed="rId3">
            <a:alphaModFix/>
          </a:blip>
          <a:stretch>
            <a:fillRect/>
          </a:stretch>
        </p:blipFill>
        <p:spPr>
          <a:xfrm>
            <a:off x="7321775" y="0"/>
            <a:ext cx="1822225" cy="48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6"/>
          <p:cNvSpPr txBox="1"/>
          <p:nvPr>
            <p:ph idx="1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N</a:t>
            </a:r>
            <a:r>
              <a:rPr lang="en">
                <a:latin typeface="Arial"/>
                <a:ea typeface="Arial"/>
                <a:cs typeface="Arial"/>
                <a:sym typeface="Arial"/>
              </a:rPr>
              <a:t>ỘI DUNG</a:t>
            </a:r>
            <a:endParaRPr>
              <a:latin typeface="Arial"/>
              <a:ea typeface="Arial"/>
              <a:cs typeface="Arial"/>
              <a:sym typeface="Arial"/>
            </a:endParaRPr>
          </a:p>
        </p:txBody>
      </p:sp>
      <p:sp>
        <p:nvSpPr>
          <p:cNvPr id="158" name="Google Shape;158;p26"/>
          <p:cNvSpPr txBox="1"/>
          <p:nvPr>
            <p:ph type="ctrTitle"/>
          </p:nvPr>
        </p:nvSpPr>
        <p:spPr>
          <a:xfrm flipH="1">
            <a:off x="730200" y="1718612"/>
            <a:ext cx="2504100" cy="8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G</a:t>
            </a:r>
            <a:r>
              <a:rPr lang="en">
                <a:latin typeface="Arial"/>
                <a:ea typeface="Arial"/>
                <a:cs typeface="Arial"/>
                <a:sym typeface="Arial"/>
              </a:rPr>
              <a:t>IỚI THIỆU ỨNG DỤNG</a:t>
            </a:r>
            <a:endParaRPr>
              <a:latin typeface="Arial"/>
              <a:ea typeface="Arial"/>
              <a:cs typeface="Arial"/>
              <a:sym typeface="Arial"/>
            </a:endParaRPr>
          </a:p>
        </p:txBody>
      </p:sp>
      <p:sp>
        <p:nvSpPr>
          <p:cNvPr id="159" name="Google Shape;159;p26"/>
          <p:cNvSpPr txBox="1"/>
          <p:nvPr>
            <p:ph idx="6" type="ctrTitle"/>
          </p:nvPr>
        </p:nvSpPr>
        <p:spPr>
          <a:xfrm flipH="1">
            <a:off x="3404112" y="1871897"/>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CH</a:t>
            </a:r>
            <a:r>
              <a:rPr lang="en">
                <a:latin typeface="Arial"/>
                <a:ea typeface="Arial"/>
                <a:cs typeface="Arial"/>
                <a:sym typeface="Arial"/>
              </a:rPr>
              <a:t>ỨC NĂNG</a:t>
            </a:r>
            <a:endParaRPr>
              <a:latin typeface="Arial"/>
              <a:ea typeface="Arial"/>
              <a:cs typeface="Arial"/>
              <a:sym typeface="Arial"/>
            </a:endParaRPr>
          </a:p>
        </p:txBody>
      </p:sp>
      <p:sp>
        <p:nvSpPr>
          <p:cNvPr id="160" name="Google Shape;160;p26"/>
          <p:cNvSpPr txBox="1"/>
          <p:nvPr>
            <p:ph idx="9" type="ctrTitle"/>
          </p:nvPr>
        </p:nvSpPr>
        <p:spPr>
          <a:xfrm flipH="1">
            <a:off x="6308300" y="1785675"/>
            <a:ext cx="2453100" cy="884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a:t>
            </a:r>
            <a:r>
              <a:rPr lang="en">
                <a:latin typeface="Arial"/>
                <a:ea typeface="Arial"/>
                <a:cs typeface="Arial"/>
                <a:sym typeface="Arial"/>
              </a:rPr>
              <a:t>ÔNG NGHỆ SỬ DỤNG</a:t>
            </a:r>
            <a:endParaRPr>
              <a:latin typeface="Arial"/>
              <a:ea typeface="Arial"/>
              <a:cs typeface="Arial"/>
              <a:sym typeface="Arial"/>
            </a:endParaRPr>
          </a:p>
        </p:txBody>
      </p:sp>
      <p:sp>
        <p:nvSpPr>
          <p:cNvPr id="161" name="Google Shape;161;p26"/>
          <p:cNvSpPr txBox="1"/>
          <p:nvPr>
            <p:ph idx="15" type="ctrTitle"/>
          </p:nvPr>
        </p:nvSpPr>
        <p:spPr>
          <a:xfrm flipH="1">
            <a:off x="1935696" y="3327964"/>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ĐÁNH GIÁ</a:t>
            </a:r>
            <a:endParaRPr>
              <a:latin typeface="Arial"/>
              <a:ea typeface="Arial"/>
              <a:cs typeface="Arial"/>
              <a:sym typeface="Arial"/>
            </a:endParaRPr>
          </a:p>
        </p:txBody>
      </p:sp>
      <p:sp>
        <p:nvSpPr>
          <p:cNvPr id="162" name="Google Shape;162;p26"/>
          <p:cNvSpPr txBox="1"/>
          <p:nvPr>
            <p:ph idx="2" type="title"/>
          </p:nvPr>
        </p:nvSpPr>
        <p:spPr>
          <a:xfrm>
            <a:off x="1717650" y="1140800"/>
            <a:ext cx="988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01</a:t>
            </a:r>
            <a:endParaRPr>
              <a:latin typeface="Arial"/>
              <a:ea typeface="Arial"/>
              <a:cs typeface="Arial"/>
              <a:sym typeface="Arial"/>
            </a:endParaRPr>
          </a:p>
        </p:txBody>
      </p:sp>
      <p:sp>
        <p:nvSpPr>
          <p:cNvPr id="163" name="Google Shape;163;p26"/>
          <p:cNvSpPr txBox="1"/>
          <p:nvPr>
            <p:ph idx="14" type="title"/>
          </p:nvPr>
        </p:nvSpPr>
        <p:spPr>
          <a:xfrm>
            <a:off x="7226706" y="1140797"/>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03</a:t>
            </a:r>
            <a:endParaRPr>
              <a:latin typeface="Arial"/>
              <a:ea typeface="Arial"/>
              <a:cs typeface="Arial"/>
              <a:sym typeface="Arial"/>
            </a:endParaRPr>
          </a:p>
        </p:txBody>
      </p:sp>
      <p:sp>
        <p:nvSpPr>
          <p:cNvPr id="164" name="Google Shape;164;p26"/>
          <p:cNvSpPr txBox="1"/>
          <p:nvPr>
            <p:ph idx="17" type="title"/>
          </p:nvPr>
        </p:nvSpPr>
        <p:spPr>
          <a:xfrm>
            <a:off x="2688546" y="2750184"/>
            <a:ext cx="947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04 </a:t>
            </a:r>
            <a:endParaRPr>
              <a:latin typeface="Arial"/>
              <a:ea typeface="Arial"/>
              <a:cs typeface="Arial"/>
              <a:sym typeface="Arial"/>
            </a:endParaRPr>
          </a:p>
        </p:txBody>
      </p:sp>
      <p:sp>
        <p:nvSpPr>
          <p:cNvPr id="165" name="Google Shape;165;p26"/>
          <p:cNvSpPr txBox="1"/>
          <p:nvPr>
            <p:ph idx="8" type="title"/>
          </p:nvPr>
        </p:nvSpPr>
        <p:spPr>
          <a:xfrm>
            <a:off x="4088600" y="1140800"/>
            <a:ext cx="8004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02</a:t>
            </a:r>
            <a:endParaRPr>
              <a:latin typeface="Arial"/>
              <a:ea typeface="Arial"/>
              <a:cs typeface="Arial"/>
              <a:sym typeface="Arial"/>
            </a:endParaRPr>
          </a:p>
        </p:txBody>
      </p:sp>
      <p:sp>
        <p:nvSpPr>
          <p:cNvPr id="166" name="Google Shape;166;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Arial"/>
                <a:ea typeface="Arial"/>
                <a:cs typeface="Arial"/>
                <a:sym typeface="Arial"/>
              </a:rPr>
              <a:t>‹#›</a:t>
            </a:fld>
            <a:endParaRPr b="1" sz="1800">
              <a:latin typeface="Arial"/>
              <a:ea typeface="Arial"/>
              <a:cs typeface="Arial"/>
              <a:sym typeface="Arial"/>
            </a:endParaRPr>
          </a:p>
          <a:p>
            <a:pPr indent="0" lvl="0" marL="0" rtl="0" algn="r">
              <a:spcBef>
                <a:spcPts val="0"/>
              </a:spcBef>
              <a:spcAft>
                <a:spcPts val="0"/>
              </a:spcAft>
              <a:buNone/>
            </a:pPr>
            <a:r>
              <a:t/>
            </a:r>
            <a:endParaRPr sz="1800">
              <a:latin typeface="Arial"/>
              <a:ea typeface="Arial"/>
              <a:cs typeface="Arial"/>
              <a:sym typeface="Arial"/>
            </a:endParaRPr>
          </a:p>
        </p:txBody>
      </p:sp>
      <p:sp>
        <p:nvSpPr>
          <p:cNvPr id="167" name="Google Shape;167;p26"/>
          <p:cNvSpPr txBox="1"/>
          <p:nvPr>
            <p:ph idx="17" type="title"/>
          </p:nvPr>
        </p:nvSpPr>
        <p:spPr>
          <a:xfrm>
            <a:off x="5327525" y="2750175"/>
            <a:ext cx="839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05 </a:t>
            </a:r>
            <a:endParaRPr>
              <a:latin typeface="Arial"/>
              <a:ea typeface="Arial"/>
              <a:cs typeface="Arial"/>
              <a:sym typeface="Arial"/>
            </a:endParaRPr>
          </a:p>
        </p:txBody>
      </p:sp>
      <p:sp>
        <p:nvSpPr>
          <p:cNvPr id="168" name="Google Shape;168;p26"/>
          <p:cNvSpPr txBox="1"/>
          <p:nvPr>
            <p:ph idx="15" type="ctrTitle"/>
          </p:nvPr>
        </p:nvSpPr>
        <p:spPr>
          <a:xfrm flipH="1">
            <a:off x="4571996" y="3284239"/>
            <a:ext cx="24531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K</a:t>
            </a:r>
            <a:r>
              <a:rPr lang="en">
                <a:latin typeface="Arial"/>
                <a:ea typeface="Arial"/>
                <a:cs typeface="Arial"/>
                <a:sym typeface="Arial"/>
              </a:rPr>
              <a:t>ẾT LUẬN</a:t>
            </a:r>
            <a:endParaRPr>
              <a:latin typeface="Arial"/>
              <a:ea typeface="Arial"/>
              <a:cs typeface="Arial"/>
              <a:sym typeface="Arial"/>
            </a:endParaRPr>
          </a:p>
        </p:txBody>
      </p:sp>
      <p:pic>
        <p:nvPicPr>
          <p:cNvPr id="169" name="Google Shape;169;p26"/>
          <p:cNvPicPr preferRelativeResize="0"/>
          <p:nvPr/>
        </p:nvPicPr>
        <p:blipFill>
          <a:blip r:embed="rId3">
            <a:alphaModFix/>
          </a:blip>
          <a:stretch>
            <a:fillRect/>
          </a:stretch>
        </p:blipFill>
        <p:spPr>
          <a:xfrm>
            <a:off x="7321775" y="0"/>
            <a:ext cx="1822225" cy="489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44"/>
          <p:cNvSpPr txBox="1"/>
          <p:nvPr>
            <p:ph idx="4" type="title"/>
          </p:nvPr>
        </p:nvSpPr>
        <p:spPr>
          <a:xfrm>
            <a:off x="2421000" y="1372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SERVER </a:t>
            </a:r>
            <a:endParaRPr sz="3000">
              <a:latin typeface="Arial"/>
              <a:ea typeface="Arial"/>
              <a:cs typeface="Arial"/>
              <a:sym typeface="Arial"/>
            </a:endParaRPr>
          </a:p>
        </p:txBody>
      </p:sp>
      <p:sp>
        <p:nvSpPr>
          <p:cNvPr id="378" name="Google Shape;37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379" name="Google Shape;379;p44"/>
          <p:cNvSpPr txBox="1"/>
          <p:nvPr/>
        </p:nvSpPr>
        <p:spPr>
          <a:xfrm>
            <a:off x="0" y="669600"/>
            <a:ext cx="9144000" cy="3698700"/>
          </a:xfrm>
          <a:prstGeom prst="rect">
            <a:avLst/>
          </a:prstGeom>
          <a:noFill/>
          <a:ln>
            <a:noFill/>
          </a:ln>
        </p:spPr>
        <p:txBody>
          <a:bodyPr anchorCtr="0" anchor="t" bIns="91425" lIns="91425" spcFirstLastPara="1" rIns="91425" wrap="square" tIns="91425">
            <a:noAutofit/>
          </a:bodyPr>
          <a:lstStyle/>
          <a:p>
            <a:pPr indent="-457200" lvl="0" marL="457200" rtl="0" algn="l">
              <a:spcBef>
                <a:spcPts val="0"/>
              </a:spcBef>
              <a:spcAft>
                <a:spcPts val="0"/>
              </a:spcAft>
              <a:buNone/>
            </a:pPr>
            <a:r>
              <a:rPr lang="en" sz="1200">
                <a:solidFill>
                  <a:srgbClr val="00000A"/>
                </a:solidFill>
                <a:latin typeface="Consolas"/>
                <a:ea typeface="Consolas"/>
                <a:cs typeface="Consolas"/>
                <a:sym typeface="Consolas"/>
              </a:rPr>
              <a:t>  	</a:t>
            </a:r>
            <a:r>
              <a:rPr lang="en">
                <a:latin typeface="Consolas"/>
                <a:ea typeface="Consolas"/>
                <a:cs typeface="Consolas"/>
                <a:sym typeface="Consolas"/>
              </a:rPr>
              <a:t>// Set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struct timeval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timeout.tv_sec  = 1000;  // after 1000 seconds will 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timeout.tv_usec =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//Step 4: Communicate with clients</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read_fds = master;</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rc = select(fdmax + 1, &amp;read_fds, NULL, NULL, &amp;timeout);</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if( rc == -1){</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perror("select() error!\n");</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exit(-6);</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else if (rc == 0){</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printf("  select() timed out. End program.\n");</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exit(-5);</a:t>
            </a:r>
            <a:endParaRPr>
              <a:latin typeface="Consolas"/>
              <a:ea typeface="Consolas"/>
              <a:cs typeface="Consolas"/>
              <a:sym typeface="Consolas"/>
            </a:endParaRPr>
          </a:p>
          <a:p>
            <a:pPr indent="0" lvl="0" marL="457200" rtl="0" algn="l">
              <a:lnSpc>
                <a:spcPct val="115000"/>
              </a:lnSpc>
              <a:spcBef>
                <a:spcPts val="0"/>
              </a:spcBef>
              <a:spcAft>
                <a:spcPts val="0"/>
              </a:spcAft>
              <a:buNone/>
            </a:pPr>
            <a:r>
              <a:rPr lang="en">
                <a:latin typeface="Consolas"/>
                <a:ea typeface="Consolas"/>
                <a:cs typeface="Consolas"/>
                <a:sym typeface="Consolas"/>
              </a:rPr>
              <a:t>    }</a:t>
            </a:r>
            <a:endParaRPr>
              <a:latin typeface="Consolas"/>
              <a:ea typeface="Consolas"/>
              <a:cs typeface="Consolas"/>
              <a:sym typeface="Consolas"/>
            </a:endParaRPr>
          </a:p>
          <a:p>
            <a:pPr indent="-457200" lvl="0" marL="457200" rtl="0" algn="l">
              <a:spcBef>
                <a:spcPts val="0"/>
              </a:spcBef>
              <a:spcAft>
                <a:spcPts val="0"/>
              </a:spcAft>
              <a:buNone/>
            </a:pPr>
            <a:r>
              <a:t/>
            </a:r>
            <a:endParaRPr sz="1200">
              <a:solidFill>
                <a:srgbClr val="00000A"/>
              </a:solidFill>
              <a:latin typeface="Consolas"/>
              <a:ea typeface="Consolas"/>
              <a:cs typeface="Consolas"/>
              <a:sym typeface="Consolas"/>
            </a:endParaRPr>
          </a:p>
          <a:p>
            <a:pPr indent="457200" lvl="0" marL="0" rtl="0" algn="l">
              <a:spcBef>
                <a:spcPts val="0"/>
              </a:spcBef>
              <a:spcAft>
                <a:spcPts val="0"/>
              </a:spcAft>
              <a:buNone/>
            </a:pPr>
            <a:r>
              <a:t/>
            </a:r>
            <a:endParaRPr sz="1200">
              <a:solidFill>
                <a:srgbClr val="00000A"/>
              </a:solidFill>
              <a:latin typeface="Consolas"/>
              <a:ea typeface="Consolas"/>
              <a:cs typeface="Consolas"/>
              <a:sym typeface="Consolas"/>
            </a:endParaRPr>
          </a:p>
          <a:p>
            <a:pPr indent="457200" lvl="0" marL="0" rtl="0" algn="l">
              <a:spcBef>
                <a:spcPts val="0"/>
              </a:spcBef>
              <a:spcAft>
                <a:spcPts val="0"/>
              </a:spcAft>
              <a:buNone/>
            </a:pPr>
            <a:r>
              <a:t/>
            </a:r>
            <a:endParaRPr sz="1200">
              <a:solidFill>
                <a:srgbClr val="00000A"/>
              </a:solidFill>
              <a:latin typeface="Times New Roman"/>
              <a:ea typeface="Times New Roman"/>
              <a:cs typeface="Times New Roman"/>
              <a:sym typeface="Times New Roman"/>
            </a:endParaRPr>
          </a:p>
          <a:p>
            <a:pPr indent="457200" lvl="0" marL="0" rtl="0" algn="l">
              <a:spcBef>
                <a:spcPts val="0"/>
              </a:spcBef>
              <a:spcAft>
                <a:spcPts val="0"/>
              </a:spcAft>
              <a:buNone/>
            </a:pPr>
            <a:r>
              <a:t/>
            </a:r>
            <a:endParaRPr sz="1200">
              <a:solidFill>
                <a:srgbClr val="00000A"/>
              </a:solidFill>
              <a:latin typeface="Consolas"/>
              <a:ea typeface="Consolas"/>
              <a:cs typeface="Consolas"/>
              <a:sym typeface="Consolas"/>
            </a:endParaRPr>
          </a:p>
          <a:p>
            <a:pPr indent="457200" lvl="0" marL="0" rtl="0" algn="l">
              <a:spcBef>
                <a:spcPts val="0"/>
              </a:spcBef>
              <a:spcAft>
                <a:spcPts val="0"/>
              </a:spcAft>
              <a:buNone/>
            </a:pPr>
            <a:r>
              <a:rPr lang="en" sz="1200">
                <a:solidFill>
                  <a:srgbClr val="00000A"/>
                </a:solidFill>
                <a:latin typeface="Consolas"/>
                <a:ea typeface="Consolas"/>
                <a:cs typeface="Consolas"/>
                <a:sym typeface="Consolas"/>
              </a:rPr>
              <a:t>  </a:t>
            </a:r>
            <a:endParaRPr sz="1200">
              <a:solidFill>
                <a:srgbClr val="00000A"/>
              </a:solidFill>
              <a:latin typeface="Consolas"/>
              <a:ea typeface="Consolas"/>
              <a:cs typeface="Consolas"/>
              <a:sym typeface="Consolas"/>
            </a:endParaRPr>
          </a:p>
        </p:txBody>
      </p:sp>
      <p:pic>
        <p:nvPicPr>
          <p:cNvPr id="380" name="Google Shape;380;p44"/>
          <p:cNvPicPr preferRelativeResize="0"/>
          <p:nvPr/>
        </p:nvPicPr>
        <p:blipFill>
          <a:blip r:embed="rId3">
            <a:alphaModFix/>
          </a:blip>
          <a:stretch>
            <a:fillRect/>
          </a:stretch>
        </p:blipFill>
        <p:spPr>
          <a:xfrm>
            <a:off x="7321775" y="0"/>
            <a:ext cx="1822225" cy="48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5"/>
          <p:cNvSpPr txBox="1"/>
          <p:nvPr>
            <p:ph idx="1" type="body"/>
          </p:nvPr>
        </p:nvSpPr>
        <p:spPr>
          <a:xfrm>
            <a:off x="546550" y="636825"/>
            <a:ext cx="7944600" cy="71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000000"/>
                </a:solidFill>
                <a:latin typeface="Arial"/>
                <a:ea typeface="Arial"/>
                <a:cs typeface="Arial"/>
                <a:sym typeface="Arial"/>
              </a:rPr>
              <a:t>* Client báo timeout khi quá thời gian timeout</a:t>
            </a:r>
            <a:endParaRPr sz="1800">
              <a:solidFill>
                <a:srgbClr val="000000"/>
              </a:solidFill>
              <a:latin typeface="Arial"/>
              <a:ea typeface="Arial"/>
              <a:cs typeface="Arial"/>
              <a:sym typeface="Arial"/>
            </a:endParaRPr>
          </a:p>
          <a:p>
            <a:pPr indent="0" lvl="0" marL="457200" rtl="0" algn="l">
              <a:lnSpc>
                <a:spcPct val="100000"/>
              </a:lnSpc>
              <a:spcBef>
                <a:spcPts val="1600"/>
              </a:spcBef>
              <a:spcAft>
                <a:spcPts val="1600"/>
              </a:spcAft>
              <a:buNone/>
            </a:pPr>
            <a:r>
              <a:t/>
            </a:r>
            <a:endParaRPr sz="1800">
              <a:solidFill>
                <a:srgbClr val="000000"/>
              </a:solidFill>
              <a:latin typeface="Arial"/>
              <a:ea typeface="Arial"/>
              <a:cs typeface="Arial"/>
              <a:sym typeface="Arial"/>
            </a:endParaRPr>
          </a:p>
        </p:txBody>
      </p:sp>
      <p:sp>
        <p:nvSpPr>
          <p:cNvPr id="386" name="Google Shape;386;p45"/>
          <p:cNvSpPr txBox="1"/>
          <p:nvPr>
            <p:ph type="title"/>
          </p:nvPr>
        </p:nvSpPr>
        <p:spPr>
          <a:xfrm>
            <a:off x="2401975" y="49383"/>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ĐÁNH GIÁ</a:t>
            </a:r>
            <a:endParaRPr sz="3000">
              <a:latin typeface="Arial"/>
              <a:ea typeface="Arial"/>
              <a:cs typeface="Arial"/>
              <a:sym typeface="Arial"/>
            </a:endParaRPr>
          </a:p>
        </p:txBody>
      </p:sp>
      <p:sp>
        <p:nvSpPr>
          <p:cNvPr id="387" name="Google Shape;38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pic>
        <p:nvPicPr>
          <p:cNvPr id="388" name="Google Shape;388;p45"/>
          <p:cNvPicPr preferRelativeResize="0"/>
          <p:nvPr/>
        </p:nvPicPr>
        <p:blipFill rotWithShape="1">
          <a:blip r:embed="rId3">
            <a:alphaModFix/>
          </a:blip>
          <a:srcRect b="57302" l="45682" r="16111" t="25073"/>
          <a:stretch/>
        </p:blipFill>
        <p:spPr>
          <a:xfrm>
            <a:off x="591575" y="1235625"/>
            <a:ext cx="7377374" cy="1589600"/>
          </a:xfrm>
          <a:prstGeom prst="rect">
            <a:avLst/>
          </a:prstGeom>
          <a:noFill/>
          <a:ln>
            <a:noFill/>
          </a:ln>
        </p:spPr>
      </p:pic>
      <p:sp>
        <p:nvSpPr>
          <p:cNvPr id="389" name="Google Shape;389;p45"/>
          <p:cNvSpPr txBox="1"/>
          <p:nvPr>
            <p:ph idx="1" type="body"/>
          </p:nvPr>
        </p:nvSpPr>
        <p:spPr>
          <a:xfrm>
            <a:off x="580675" y="2926650"/>
            <a:ext cx="7944600" cy="71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rgbClr val="000000"/>
                </a:solidFill>
                <a:latin typeface="Arial"/>
                <a:ea typeface="Arial"/>
                <a:cs typeface="Arial"/>
                <a:sym typeface="Arial"/>
              </a:rPr>
              <a:t>* </a:t>
            </a:r>
            <a:r>
              <a:rPr lang="en" sz="1800">
                <a:solidFill>
                  <a:srgbClr val="000000"/>
                </a:solidFill>
                <a:latin typeface="Arial"/>
                <a:ea typeface="Arial"/>
                <a:cs typeface="Arial"/>
                <a:sym typeface="Arial"/>
              </a:rPr>
              <a:t>Server dừng khi quá timeout, không có client nào tương tác</a:t>
            </a:r>
            <a:endParaRPr sz="1800">
              <a:solidFill>
                <a:srgbClr val="000000"/>
              </a:solidFill>
              <a:latin typeface="Arial"/>
              <a:ea typeface="Arial"/>
              <a:cs typeface="Arial"/>
              <a:sym typeface="Arial"/>
            </a:endParaRPr>
          </a:p>
          <a:p>
            <a:pPr indent="0" lvl="0" marL="457200" rtl="0" algn="l">
              <a:lnSpc>
                <a:spcPct val="100000"/>
              </a:lnSpc>
              <a:spcBef>
                <a:spcPts val="1600"/>
              </a:spcBef>
              <a:spcAft>
                <a:spcPts val="1600"/>
              </a:spcAft>
              <a:buNone/>
            </a:pPr>
            <a:r>
              <a:t/>
            </a:r>
            <a:endParaRPr sz="1800">
              <a:solidFill>
                <a:srgbClr val="000000"/>
              </a:solidFill>
              <a:latin typeface="Arial"/>
              <a:ea typeface="Arial"/>
              <a:cs typeface="Arial"/>
              <a:sym typeface="Arial"/>
            </a:endParaRPr>
          </a:p>
        </p:txBody>
      </p:sp>
      <p:pic>
        <p:nvPicPr>
          <p:cNvPr id="390" name="Google Shape;390;p45"/>
          <p:cNvPicPr preferRelativeResize="0"/>
          <p:nvPr/>
        </p:nvPicPr>
        <p:blipFill rotWithShape="1">
          <a:blip r:embed="rId4">
            <a:alphaModFix/>
          </a:blip>
          <a:srcRect b="33724" l="6139" r="55775" t="53770"/>
          <a:stretch/>
        </p:blipFill>
        <p:spPr>
          <a:xfrm>
            <a:off x="610625" y="3388825"/>
            <a:ext cx="7410025" cy="1361025"/>
          </a:xfrm>
          <a:prstGeom prst="rect">
            <a:avLst/>
          </a:prstGeom>
          <a:noFill/>
          <a:ln>
            <a:noFill/>
          </a:ln>
        </p:spPr>
      </p:pic>
      <p:pic>
        <p:nvPicPr>
          <p:cNvPr id="391" name="Google Shape;391;p45"/>
          <p:cNvPicPr preferRelativeResize="0"/>
          <p:nvPr/>
        </p:nvPicPr>
        <p:blipFill>
          <a:blip r:embed="rId5">
            <a:alphaModFix/>
          </a:blip>
          <a:stretch>
            <a:fillRect/>
          </a:stretch>
        </p:blipFill>
        <p:spPr>
          <a:xfrm>
            <a:off x="7321775" y="0"/>
            <a:ext cx="1822225" cy="48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5" name="Shape 395"/>
        <p:cNvGrpSpPr/>
        <p:nvPr/>
      </p:nvGrpSpPr>
      <p:grpSpPr>
        <a:xfrm>
          <a:off x="0" y="0"/>
          <a:ext cx="0" cy="0"/>
          <a:chOff x="0" y="0"/>
          <a:chExt cx="0" cy="0"/>
        </a:xfrm>
      </p:grpSpPr>
      <p:sp>
        <p:nvSpPr>
          <p:cNvPr id="396" name="Google Shape;396;p46"/>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latin typeface="Arial"/>
                <a:ea typeface="Arial"/>
                <a:cs typeface="Arial"/>
                <a:sym typeface="Arial"/>
              </a:rPr>
              <a:t>KẾT LUẬN </a:t>
            </a:r>
            <a:endParaRPr sz="4800">
              <a:latin typeface="Arial"/>
              <a:ea typeface="Arial"/>
              <a:cs typeface="Arial"/>
              <a:sym typeface="Arial"/>
            </a:endParaRPr>
          </a:p>
        </p:txBody>
      </p:sp>
      <p:sp>
        <p:nvSpPr>
          <p:cNvPr id="397" name="Google Shape;397;p46"/>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98" name="Google Shape;398;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404" name="Google Shape;404;p47"/>
          <p:cNvSpPr txBox="1"/>
          <p:nvPr/>
        </p:nvSpPr>
        <p:spPr>
          <a:xfrm>
            <a:off x="956475" y="598125"/>
            <a:ext cx="7764300" cy="24294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2400">
                <a:solidFill>
                  <a:srgbClr val="073763"/>
                </a:solidFill>
                <a:latin typeface="Roboto"/>
                <a:ea typeface="Roboto"/>
                <a:cs typeface="Roboto"/>
                <a:sym typeface="Roboto"/>
              </a:rPr>
              <a:t>Video Demo:</a:t>
            </a:r>
            <a:endParaRPr b="1" sz="2400">
              <a:solidFill>
                <a:srgbClr val="073763"/>
              </a:solidFill>
              <a:latin typeface="Roboto"/>
              <a:ea typeface="Roboto"/>
              <a:cs typeface="Roboto"/>
              <a:sym typeface="Roboto"/>
            </a:endParaRPr>
          </a:p>
          <a:p>
            <a:pPr indent="0" lvl="0" marL="0" rtl="0" algn="l">
              <a:spcBef>
                <a:spcPts val="600"/>
              </a:spcBef>
              <a:spcAft>
                <a:spcPts val="0"/>
              </a:spcAft>
              <a:buNone/>
            </a:pPr>
            <a:r>
              <a:rPr lang="en" sz="1100" u="sng">
                <a:solidFill>
                  <a:srgbClr val="0B5394"/>
                </a:solidFill>
                <a:hlinkClick r:id="rId3"/>
              </a:rPr>
              <a:t>https://www.youtube.com/watch?v=_deGQKfb5F8</a:t>
            </a:r>
            <a:endParaRPr b="1" sz="2400">
              <a:solidFill>
                <a:srgbClr val="073763"/>
              </a:solidFill>
              <a:latin typeface="Roboto"/>
              <a:ea typeface="Roboto"/>
              <a:cs typeface="Roboto"/>
              <a:sym typeface="Roboto"/>
            </a:endParaRPr>
          </a:p>
          <a:p>
            <a:pPr indent="0" lvl="0" marL="0" rtl="0" algn="l">
              <a:spcBef>
                <a:spcPts val="600"/>
              </a:spcBef>
              <a:spcAft>
                <a:spcPts val="0"/>
              </a:spcAft>
              <a:buNone/>
            </a:pPr>
            <a:r>
              <a:t/>
            </a:r>
            <a:endParaRPr b="1" sz="2400">
              <a:solidFill>
                <a:srgbClr val="073763"/>
              </a:solidFill>
              <a:latin typeface="Roboto"/>
              <a:ea typeface="Roboto"/>
              <a:cs typeface="Roboto"/>
              <a:sym typeface="Roboto"/>
            </a:endParaRPr>
          </a:p>
          <a:p>
            <a:pPr indent="0" lvl="0" marL="0" rtl="0" algn="l">
              <a:spcBef>
                <a:spcPts val="600"/>
              </a:spcBef>
              <a:spcAft>
                <a:spcPts val="0"/>
              </a:spcAft>
              <a:buNone/>
            </a:pPr>
            <a:r>
              <a:rPr b="1" lang="en" sz="2400">
                <a:solidFill>
                  <a:srgbClr val="073763"/>
                </a:solidFill>
                <a:latin typeface="Roboto"/>
                <a:ea typeface="Roboto"/>
                <a:cs typeface="Roboto"/>
                <a:sym typeface="Roboto"/>
              </a:rPr>
              <a:t>Source code:</a:t>
            </a:r>
            <a:endParaRPr b="1" sz="2400">
              <a:solidFill>
                <a:srgbClr val="073763"/>
              </a:solidFill>
              <a:latin typeface="Roboto"/>
              <a:ea typeface="Roboto"/>
              <a:cs typeface="Roboto"/>
              <a:sym typeface="Roboto"/>
            </a:endParaRPr>
          </a:p>
          <a:p>
            <a:pPr indent="0" lvl="0" marL="0" rtl="0" algn="l">
              <a:spcBef>
                <a:spcPts val="600"/>
              </a:spcBef>
              <a:spcAft>
                <a:spcPts val="0"/>
              </a:spcAft>
              <a:buNone/>
            </a:pPr>
            <a:r>
              <a:rPr lang="en" sz="1100" u="sng">
                <a:solidFill>
                  <a:srgbClr val="0B5394"/>
                </a:solidFill>
                <a:hlinkClick r:id="rId4"/>
              </a:rPr>
              <a:t>https://github.com/nguyenvd27/project-network-programming-fun-game</a:t>
            </a:r>
            <a:endParaRPr b="1" sz="2400">
              <a:solidFill>
                <a:srgbClr val="073763"/>
              </a:solidFill>
              <a:latin typeface="Roboto"/>
              <a:ea typeface="Roboto"/>
              <a:cs typeface="Roboto"/>
              <a:sym typeface="Roboto"/>
            </a:endParaRPr>
          </a:p>
          <a:p>
            <a:pPr indent="0" lvl="0" marL="0" rtl="0" algn="l">
              <a:spcBef>
                <a:spcPts val="600"/>
              </a:spcBef>
              <a:spcAft>
                <a:spcPts val="0"/>
              </a:spcAft>
              <a:buNone/>
            </a:pPr>
            <a:r>
              <a:t/>
            </a:r>
            <a:endParaRPr sz="2400">
              <a:solidFill>
                <a:srgbClr val="073763"/>
              </a:solidFill>
              <a:latin typeface="Roboto"/>
              <a:ea typeface="Roboto"/>
              <a:cs typeface="Roboto"/>
              <a:sym typeface="Roboto"/>
            </a:endParaRPr>
          </a:p>
        </p:txBody>
      </p:sp>
      <p:sp>
        <p:nvSpPr>
          <p:cNvPr id="405" name="Google Shape;405;p47"/>
          <p:cNvSpPr txBox="1"/>
          <p:nvPr/>
        </p:nvSpPr>
        <p:spPr>
          <a:xfrm>
            <a:off x="956475" y="2699075"/>
            <a:ext cx="4503300" cy="5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Vadodara Light"/>
                <a:ea typeface="Hind Vadodara Light"/>
                <a:cs typeface="Hind Vadodara Light"/>
                <a:sym typeface="Hind Vadodara Light"/>
              </a:rPr>
              <a:t>Hướng dẫn cài đặt có trong source code</a:t>
            </a:r>
            <a:endParaRPr>
              <a:latin typeface="Hind Vadodara Light"/>
              <a:ea typeface="Hind Vadodara Light"/>
              <a:cs typeface="Hind Vadodara Light"/>
              <a:sym typeface="Hind Vadodara Light"/>
            </a:endParaRPr>
          </a:p>
        </p:txBody>
      </p:sp>
      <p:pic>
        <p:nvPicPr>
          <p:cNvPr id="406" name="Google Shape;406;p47"/>
          <p:cNvPicPr preferRelativeResize="0"/>
          <p:nvPr/>
        </p:nvPicPr>
        <p:blipFill>
          <a:blip r:embed="rId5">
            <a:alphaModFix/>
          </a:blip>
          <a:stretch>
            <a:fillRect/>
          </a:stretch>
        </p:blipFill>
        <p:spPr>
          <a:xfrm>
            <a:off x="7321775" y="0"/>
            <a:ext cx="1822225" cy="48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412" name="Google Shape;412;p48"/>
          <p:cNvSpPr txBox="1"/>
          <p:nvPr/>
        </p:nvSpPr>
        <p:spPr>
          <a:xfrm>
            <a:off x="1679900" y="254625"/>
            <a:ext cx="6220200" cy="5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ind Vadodara Light"/>
                <a:ea typeface="Hind Vadodara Light"/>
                <a:cs typeface="Hind Vadodara Light"/>
                <a:sym typeface="Hind Vadodara Light"/>
              </a:rPr>
              <a:t>PHÂN CÔNG CÔNG VIỆC</a:t>
            </a:r>
            <a:endParaRPr sz="3000">
              <a:latin typeface="Hind Vadodara Light"/>
              <a:ea typeface="Hind Vadodara Light"/>
              <a:cs typeface="Hind Vadodara Light"/>
              <a:sym typeface="Hind Vadodara Light"/>
            </a:endParaRPr>
          </a:p>
        </p:txBody>
      </p:sp>
      <p:graphicFrame>
        <p:nvGraphicFramePr>
          <p:cNvPr id="413" name="Google Shape;413;p48"/>
          <p:cNvGraphicFramePr/>
          <p:nvPr/>
        </p:nvGraphicFramePr>
        <p:xfrm>
          <a:off x="1904750" y="1898425"/>
          <a:ext cx="3000000" cy="3000000"/>
        </p:xfrm>
        <a:graphic>
          <a:graphicData uri="http://schemas.openxmlformats.org/drawingml/2006/table">
            <a:tbl>
              <a:tblPr>
                <a:noFill/>
                <a:tableStyleId>{986935E7-9A2C-45AF-9A38-EBF86C7B8AE8}</a:tableStyleId>
              </a:tblPr>
              <a:tblGrid>
                <a:gridCol w="439350"/>
                <a:gridCol w="2421050"/>
                <a:gridCol w="2764575"/>
              </a:tblGrid>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STT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Nhiệm vụ</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Thành viên đảm nhiệm</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Code phần caro game + caro ranking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Vũ Đức Nguyễn + Nguyễn Việt Hưng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Code phần tictactoe game + tictactoe ranking</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Vũ Đức Nguyễn + Phùng Thị Trang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Code phần signin/signout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Nguyễn Việt Hưng + Phùng Thị Trang</a:t>
                      </a:r>
                      <a:endParaRPr sz="1200">
                        <a:latin typeface="Times New Roman"/>
                        <a:ea typeface="Times New Roman"/>
                        <a:cs typeface="Times New Roman"/>
                        <a:sym typeface="Times New Roman"/>
                      </a:endParaRPr>
                    </a:p>
                  </a:txBody>
                  <a:tcPr marT="63500" marB="63500" marR="63500" marL="63500"/>
                </a:tc>
              </a:tr>
              <a:tr h="12700">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4</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Báo cáo + slide + ý tưởng không hiển thị mật khẩu khi gõ</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Cả 3 cùng lên ý tưởng và thực hiện</a:t>
                      </a:r>
                      <a:endParaRPr sz="1200">
                        <a:latin typeface="Times New Roman"/>
                        <a:ea typeface="Times New Roman"/>
                        <a:cs typeface="Times New Roman"/>
                        <a:sym typeface="Times New Roman"/>
                      </a:endParaRPr>
                    </a:p>
                  </a:txBody>
                  <a:tcPr marT="63500" marB="63500" marR="63500" marL="63500"/>
                </a:tc>
              </a:tr>
              <a:tr h="581025">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5</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Xử lý ph</a:t>
                      </a:r>
                      <a:r>
                        <a:rPr lang="en" sz="1200">
                          <a:latin typeface="Times New Roman"/>
                          <a:ea typeface="Times New Roman"/>
                          <a:cs typeface="Times New Roman"/>
                          <a:sym typeface="Times New Roman"/>
                        </a:rPr>
                        <a:t>ần</a:t>
                      </a:r>
                      <a:r>
                        <a:rPr lang="en" sz="1200">
                          <a:latin typeface="Times New Roman"/>
                          <a:ea typeface="Times New Roman"/>
                          <a:cs typeface="Times New Roman"/>
                          <a:sym typeface="Times New Roman"/>
                        </a:rPr>
                        <a:t> timeout</a:t>
                      </a:r>
                      <a:endParaRPr sz="1200">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Vũ Đức Nguyễn</a:t>
                      </a:r>
                      <a:endParaRPr sz="1200">
                        <a:latin typeface="Times New Roman"/>
                        <a:ea typeface="Times New Roman"/>
                        <a:cs typeface="Times New Roman"/>
                        <a:sym typeface="Times New Roman"/>
                      </a:endParaRPr>
                    </a:p>
                  </a:txBody>
                  <a:tcPr marT="63500" marB="63500" marR="63500" marL="63500"/>
                </a:tc>
              </a:tr>
            </a:tbl>
          </a:graphicData>
        </a:graphic>
      </p:graphicFrame>
      <p:sp>
        <p:nvSpPr>
          <p:cNvPr id="414" name="Google Shape;414;p48"/>
          <p:cNvSpPr txBox="1"/>
          <p:nvPr/>
        </p:nvSpPr>
        <p:spPr>
          <a:xfrm>
            <a:off x="1904738" y="1520500"/>
            <a:ext cx="5625000" cy="2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Bảng 1: Phân chia nhiệm vụ</a:t>
            </a:r>
            <a:endParaRPr>
              <a:latin typeface="Times New Roman"/>
              <a:ea typeface="Times New Roman"/>
              <a:cs typeface="Times New Roman"/>
              <a:sym typeface="Times New Roman"/>
            </a:endParaRPr>
          </a:p>
        </p:txBody>
      </p:sp>
      <p:pic>
        <p:nvPicPr>
          <p:cNvPr id="415" name="Google Shape;415;p48"/>
          <p:cNvPicPr preferRelativeResize="0"/>
          <p:nvPr/>
        </p:nvPicPr>
        <p:blipFill>
          <a:blip r:embed="rId3">
            <a:alphaModFix/>
          </a:blip>
          <a:stretch>
            <a:fillRect/>
          </a:stretch>
        </p:blipFill>
        <p:spPr>
          <a:xfrm>
            <a:off x="7321775" y="0"/>
            <a:ext cx="1822225" cy="4890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421" name="Google Shape;421;p49"/>
          <p:cNvSpPr txBox="1"/>
          <p:nvPr/>
        </p:nvSpPr>
        <p:spPr>
          <a:xfrm>
            <a:off x="1542225" y="385575"/>
            <a:ext cx="6220200" cy="50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ind Vadodara Light"/>
                <a:ea typeface="Hind Vadodara Light"/>
                <a:cs typeface="Hind Vadodara Light"/>
                <a:sym typeface="Hind Vadodara Light"/>
              </a:rPr>
              <a:t>PHÂN CÔNG CÔNG VIỆC</a:t>
            </a:r>
            <a:endParaRPr sz="3000">
              <a:latin typeface="Hind Vadodara Light"/>
              <a:ea typeface="Hind Vadodara Light"/>
              <a:cs typeface="Hind Vadodara Light"/>
              <a:sym typeface="Hind Vadodara Light"/>
            </a:endParaRPr>
          </a:p>
        </p:txBody>
      </p:sp>
      <p:sp>
        <p:nvSpPr>
          <p:cNvPr id="422" name="Google Shape;422;p49"/>
          <p:cNvSpPr txBox="1"/>
          <p:nvPr/>
        </p:nvSpPr>
        <p:spPr>
          <a:xfrm>
            <a:off x="1839813" y="1804225"/>
            <a:ext cx="5625000" cy="2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Bảng 2: </a:t>
            </a:r>
            <a:r>
              <a:rPr lang="en">
                <a:latin typeface="Times New Roman"/>
                <a:ea typeface="Times New Roman"/>
                <a:cs typeface="Times New Roman"/>
                <a:sym typeface="Times New Roman"/>
              </a:rPr>
              <a:t>Đánh giá mức độ đóng góp</a:t>
            </a:r>
            <a:endParaRPr>
              <a:latin typeface="Times New Roman"/>
              <a:ea typeface="Times New Roman"/>
              <a:cs typeface="Times New Roman"/>
              <a:sym typeface="Times New Roman"/>
            </a:endParaRPr>
          </a:p>
        </p:txBody>
      </p:sp>
      <p:graphicFrame>
        <p:nvGraphicFramePr>
          <p:cNvPr id="423" name="Google Shape;423;p49"/>
          <p:cNvGraphicFramePr/>
          <p:nvPr/>
        </p:nvGraphicFramePr>
        <p:xfrm>
          <a:off x="1839825" y="2159950"/>
          <a:ext cx="3000000" cy="3000000"/>
        </p:xfrm>
        <a:graphic>
          <a:graphicData uri="http://schemas.openxmlformats.org/drawingml/2006/table">
            <a:tbl>
              <a:tblPr>
                <a:noFill/>
                <a:tableStyleId>{986935E7-9A2C-45AF-9A38-EBF86C7B8AE8}</a:tableStyleId>
              </a:tblPr>
              <a:tblGrid>
                <a:gridCol w="507000"/>
                <a:gridCol w="2088425"/>
                <a:gridCol w="1683000"/>
                <a:gridCol w="1290100"/>
              </a:tblGrid>
              <a:tr h="530700">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STT</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Thành viên</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Mức độ hoàn thành</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Phần trăm đóng góp</a:t>
                      </a:r>
                      <a:endParaRPr>
                        <a:latin typeface="Times New Roman"/>
                        <a:ea typeface="Times New Roman"/>
                        <a:cs typeface="Times New Roman"/>
                        <a:sym typeface="Times New Roman"/>
                      </a:endParaRPr>
                    </a:p>
                  </a:txBody>
                  <a:tcPr marT="63500" marB="63500" marR="63500" marL="63500"/>
                </a:tc>
              </a:tr>
              <a:tr h="3853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Vũ Đức Nguyễn</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34%</a:t>
                      </a:r>
                      <a:endParaRPr>
                        <a:latin typeface="Times New Roman"/>
                        <a:ea typeface="Times New Roman"/>
                        <a:cs typeface="Times New Roman"/>
                        <a:sym typeface="Times New Roman"/>
                      </a:endParaRPr>
                    </a:p>
                  </a:txBody>
                  <a:tcPr marT="63500" marB="63500" marR="63500" marL="63500"/>
                </a:tc>
              </a:tr>
              <a:tr h="3853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2</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Nguyễn Việt Hưng</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33%</a:t>
                      </a:r>
                      <a:endParaRPr>
                        <a:latin typeface="Times New Roman"/>
                        <a:ea typeface="Times New Roman"/>
                        <a:cs typeface="Times New Roman"/>
                        <a:sym typeface="Times New Roman"/>
                      </a:endParaRPr>
                    </a:p>
                  </a:txBody>
                  <a:tcPr marT="63500" marB="63500" marR="63500" marL="63500"/>
                </a:tc>
              </a:tr>
              <a:tr h="385325">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Phùng Thị Trang</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100%</a:t>
                      </a:r>
                      <a:endParaRPr>
                        <a:latin typeface="Times New Roman"/>
                        <a:ea typeface="Times New Roman"/>
                        <a:cs typeface="Times New Roman"/>
                        <a:sym typeface="Times New Roman"/>
                      </a:endParaRPr>
                    </a:p>
                  </a:txBody>
                  <a:tcPr marT="63500" marB="63500" marR="63500" marL="63500"/>
                </a:tc>
                <a:tc>
                  <a:txBody>
                    <a:bodyPr/>
                    <a:lstStyle/>
                    <a:p>
                      <a:pPr indent="0" lvl="0" marL="0" rtl="0" algn="ctr">
                        <a:spcBef>
                          <a:spcPts val="0"/>
                        </a:spcBef>
                        <a:spcAft>
                          <a:spcPts val="0"/>
                        </a:spcAft>
                        <a:buNone/>
                      </a:pPr>
                      <a:r>
                        <a:rPr lang="en">
                          <a:latin typeface="Times New Roman"/>
                          <a:ea typeface="Times New Roman"/>
                          <a:cs typeface="Times New Roman"/>
                          <a:sym typeface="Times New Roman"/>
                        </a:rPr>
                        <a:t>33%</a:t>
                      </a:r>
                      <a:endParaRPr>
                        <a:latin typeface="Times New Roman"/>
                        <a:ea typeface="Times New Roman"/>
                        <a:cs typeface="Times New Roman"/>
                        <a:sym typeface="Times New Roman"/>
                      </a:endParaRPr>
                    </a:p>
                  </a:txBody>
                  <a:tcPr marT="63500" marB="63500" marR="63500" marL="63500"/>
                </a:tc>
              </a:tr>
            </a:tbl>
          </a:graphicData>
        </a:graphic>
      </p:graphicFrame>
      <p:pic>
        <p:nvPicPr>
          <p:cNvPr id="424" name="Google Shape;424;p49"/>
          <p:cNvPicPr preferRelativeResize="0"/>
          <p:nvPr/>
        </p:nvPicPr>
        <p:blipFill>
          <a:blip r:embed="rId3">
            <a:alphaModFix/>
          </a:blip>
          <a:stretch>
            <a:fillRect/>
          </a:stretch>
        </p:blipFill>
        <p:spPr>
          <a:xfrm>
            <a:off x="7321775" y="0"/>
            <a:ext cx="1822225" cy="489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50"/>
          <p:cNvSpPr txBox="1"/>
          <p:nvPr>
            <p:ph idx="12" type="sldNum"/>
          </p:nvPr>
        </p:nvSpPr>
        <p:spPr>
          <a:xfrm>
            <a:off x="8481484" y="470680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pic>
        <p:nvPicPr>
          <p:cNvPr id="430" name="Google Shape;430;p50"/>
          <p:cNvPicPr preferRelativeResize="0"/>
          <p:nvPr/>
        </p:nvPicPr>
        <p:blipFill>
          <a:blip r:embed="rId3">
            <a:alphaModFix/>
          </a:blip>
          <a:stretch>
            <a:fillRect/>
          </a:stretch>
        </p:blipFill>
        <p:spPr>
          <a:xfrm>
            <a:off x="16104" y="0"/>
            <a:ext cx="9127895"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7"/>
          <p:cNvSpPr txBox="1"/>
          <p:nvPr>
            <p:ph idx="2" type="title"/>
          </p:nvPr>
        </p:nvSpPr>
        <p:spPr>
          <a:xfrm>
            <a:off x="2595072" y="2093275"/>
            <a:ext cx="10530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75" name="Google Shape;175;p27"/>
          <p:cNvSpPr txBox="1"/>
          <p:nvPr>
            <p:ph type="ctrTitle"/>
          </p:nvPr>
        </p:nvSpPr>
        <p:spPr>
          <a:xfrm>
            <a:off x="4007825" y="2173943"/>
            <a:ext cx="4535700" cy="822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latin typeface="Arial"/>
                <a:ea typeface="Arial"/>
                <a:cs typeface="Arial"/>
                <a:sym typeface="Arial"/>
              </a:rPr>
              <a:t>G</a:t>
            </a:r>
            <a:r>
              <a:rPr lang="en" sz="4800">
                <a:latin typeface="Arial"/>
                <a:ea typeface="Arial"/>
                <a:cs typeface="Arial"/>
                <a:sym typeface="Arial"/>
              </a:rPr>
              <a:t>IỚI THIỆU ỨNG DỤNG</a:t>
            </a:r>
            <a:endParaRPr sz="4800">
              <a:latin typeface="Arial"/>
              <a:ea typeface="Arial"/>
              <a:cs typeface="Arial"/>
              <a:sym typeface="Arial"/>
            </a:endParaRPr>
          </a:p>
        </p:txBody>
      </p:sp>
      <p:sp>
        <p:nvSpPr>
          <p:cNvPr id="176" name="Google Shape;176;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2059875" y="273825"/>
            <a:ext cx="54747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G</a:t>
            </a:r>
            <a:r>
              <a:rPr lang="en">
                <a:latin typeface="Arial"/>
                <a:ea typeface="Arial"/>
                <a:cs typeface="Arial"/>
                <a:sym typeface="Arial"/>
              </a:rPr>
              <a:t>IỚI THIỆU ỨNG DỤNG</a:t>
            </a:r>
            <a:endParaRPr>
              <a:latin typeface="Arial"/>
              <a:ea typeface="Arial"/>
              <a:cs typeface="Arial"/>
              <a:sym typeface="Arial"/>
            </a:endParaRPr>
          </a:p>
        </p:txBody>
      </p:sp>
      <p:sp>
        <p:nvSpPr>
          <p:cNvPr id="182" name="Google Shape;182;p28"/>
          <p:cNvSpPr txBox="1"/>
          <p:nvPr>
            <p:ph idx="1" type="body"/>
          </p:nvPr>
        </p:nvSpPr>
        <p:spPr>
          <a:xfrm>
            <a:off x="1031275" y="1362300"/>
            <a:ext cx="3128100" cy="13704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n">
                <a:latin typeface="Arial"/>
                <a:ea typeface="Arial"/>
                <a:cs typeface="Arial"/>
                <a:sym typeface="Arial"/>
              </a:rPr>
              <a:t>Game caro truyền thống</a:t>
            </a:r>
            <a:endParaRPr>
              <a:latin typeface="Arial"/>
              <a:ea typeface="Arial"/>
              <a:cs typeface="Arial"/>
              <a:sym typeface="Arial"/>
            </a:endParaRPr>
          </a:p>
        </p:txBody>
      </p:sp>
      <p:sp>
        <p:nvSpPr>
          <p:cNvPr id="183" name="Google Shape;18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pic>
        <p:nvPicPr>
          <p:cNvPr id="184" name="Google Shape;184;p28"/>
          <p:cNvPicPr preferRelativeResize="0"/>
          <p:nvPr/>
        </p:nvPicPr>
        <p:blipFill>
          <a:blip r:embed="rId3">
            <a:alphaModFix/>
          </a:blip>
          <a:stretch>
            <a:fillRect/>
          </a:stretch>
        </p:blipFill>
        <p:spPr>
          <a:xfrm>
            <a:off x="4572000" y="1189725"/>
            <a:ext cx="3128100" cy="1949775"/>
          </a:xfrm>
          <a:prstGeom prst="rect">
            <a:avLst/>
          </a:prstGeom>
          <a:noFill/>
          <a:ln cap="flat" cmpd="sng" w="19050">
            <a:solidFill>
              <a:srgbClr val="3F4247"/>
            </a:solidFill>
            <a:prstDash val="solid"/>
            <a:round/>
            <a:headEnd len="sm" w="sm" type="none"/>
            <a:tailEnd len="sm" w="sm" type="none"/>
          </a:ln>
        </p:spPr>
      </p:pic>
      <p:pic>
        <p:nvPicPr>
          <p:cNvPr id="185" name="Google Shape;185;p28"/>
          <p:cNvPicPr preferRelativeResize="0"/>
          <p:nvPr/>
        </p:nvPicPr>
        <p:blipFill>
          <a:blip r:embed="rId4">
            <a:alphaModFix/>
          </a:blip>
          <a:stretch>
            <a:fillRect/>
          </a:stretch>
        </p:blipFill>
        <p:spPr>
          <a:xfrm>
            <a:off x="4572000" y="3425400"/>
            <a:ext cx="1905000" cy="1529875"/>
          </a:xfrm>
          <a:prstGeom prst="rect">
            <a:avLst/>
          </a:prstGeom>
          <a:noFill/>
          <a:ln cap="flat" cmpd="sng" w="19050">
            <a:solidFill>
              <a:srgbClr val="5B0F00"/>
            </a:solidFill>
            <a:prstDash val="solid"/>
            <a:round/>
            <a:headEnd len="sm" w="sm" type="none"/>
            <a:tailEnd len="sm" w="sm" type="none"/>
          </a:ln>
        </p:spPr>
      </p:pic>
      <p:sp>
        <p:nvSpPr>
          <p:cNvPr id="186" name="Google Shape;186;p28"/>
          <p:cNvSpPr txBox="1"/>
          <p:nvPr>
            <p:ph idx="1" type="body"/>
          </p:nvPr>
        </p:nvSpPr>
        <p:spPr>
          <a:xfrm>
            <a:off x="1031275" y="3425400"/>
            <a:ext cx="3128100" cy="1370400"/>
          </a:xfrm>
          <a:prstGeom prst="rect">
            <a:avLst/>
          </a:prstGeom>
        </p:spPr>
        <p:txBody>
          <a:bodyPr anchorCtr="0" anchor="b" bIns="91425" lIns="91425" spcFirstLastPara="1" rIns="91425" wrap="square" tIns="91425">
            <a:noAutofit/>
          </a:bodyPr>
          <a:lstStyle/>
          <a:p>
            <a:pPr indent="0" lvl="0" marL="0" rtl="0" algn="r">
              <a:spcBef>
                <a:spcPts val="0"/>
              </a:spcBef>
              <a:spcAft>
                <a:spcPts val="1600"/>
              </a:spcAft>
              <a:buNone/>
            </a:pPr>
            <a:r>
              <a:rPr lang="en">
                <a:latin typeface="Arial"/>
                <a:ea typeface="Arial"/>
                <a:cs typeface="Arial"/>
                <a:sym typeface="Arial"/>
              </a:rPr>
              <a:t>Game tictactoe </a:t>
            </a:r>
            <a:endParaRPr>
              <a:latin typeface="Arial"/>
              <a:ea typeface="Arial"/>
              <a:cs typeface="Arial"/>
              <a:sym typeface="Arial"/>
            </a:endParaRPr>
          </a:p>
        </p:txBody>
      </p:sp>
      <p:pic>
        <p:nvPicPr>
          <p:cNvPr id="187" name="Google Shape;187;p28"/>
          <p:cNvPicPr preferRelativeResize="0"/>
          <p:nvPr/>
        </p:nvPicPr>
        <p:blipFill>
          <a:blip r:embed="rId5">
            <a:alphaModFix/>
          </a:blip>
          <a:stretch>
            <a:fillRect/>
          </a:stretch>
        </p:blipFill>
        <p:spPr>
          <a:xfrm>
            <a:off x="7321775" y="0"/>
            <a:ext cx="1822225" cy="489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txBox="1"/>
          <p:nvPr>
            <p:ph type="ctrTitle"/>
          </p:nvPr>
        </p:nvSpPr>
        <p:spPr>
          <a:xfrm>
            <a:off x="619650" y="2247705"/>
            <a:ext cx="2559900" cy="75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latin typeface="Arial"/>
                <a:ea typeface="Arial"/>
                <a:cs typeface="Arial"/>
                <a:sym typeface="Arial"/>
              </a:rPr>
              <a:t>CH</a:t>
            </a:r>
            <a:r>
              <a:rPr lang="en" sz="4800">
                <a:latin typeface="Arial"/>
                <a:ea typeface="Arial"/>
                <a:cs typeface="Arial"/>
                <a:sym typeface="Arial"/>
              </a:rPr>
              <a:t>ỨC NĂNG</a:t>
            </a:r>
            <a:endParaRPr sz="4800">
              <a:latin typeface="Arial"/>
              <a:ea typeface="Arial"/>
              <a:cs typeface="Arial"/>
              <a:sym typeface="Arial"/>
            </a:endParaRPr>
          </a:p>
        </p:txBody>
      </p:sp>
      <p:sp>
        <p:nvSpPr>
          <p:cNvPr id="193" name="Google Shape;193;p29"/>
          <p:cNvSpPr txBox="1"/>
          <p:nvPr>
            <p:ph idx="2" type="title"/>
          </p:nvPr>
        </p:nvSpPr>
        <p:spPr>
          <a:xfrm>
            <a:off x="4145650" y="2884438"/>
            <a:ext cx="22407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94" name="Google Shape;194;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idx="8" type="title"/>
          </p:nvPr>
        </p:nvSpPr>
        <p:spPr>
          <a:xfrm>
            <a:off x="2421000" y="283608"/>
            <a:ext cx="4302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CH</a:t>
            </a:r>
            <a:r>
              <a:rPr lang="en">
                <a:latin typeface="Arial"/>
                <a:ea typeface="Arial"/>
                <a:cs typeface="Arial"/>
                <a:sym typeface="Arial"/>
              </a:rPr>
              <a:t>ỨC NĂNG</a:t>
            </a:r>
            <a:endParaRPr>
              <a:latin typeface="Arial"/>
              <a:ea typeface="Arial"/>
              <a:cs typeface="Arial"/>
              <a:sym typeface="Arial"/>
            </a:endParaRPr>
          </a:p>
        </p:txBody>
      </p:sp>
      <p:sp>
        <p:nvSpPr>
          <p:cNvPr id="200" name="Google Shape;200;p30"/>
          <p:cNvSpPr/>
          <p:nvPr/>
        </p:nvSpPr>
        <p:spPr>
          <a:xfrm rot="10800000">
            <a:off x="4673471"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0"/>
          <p:cNvSpPr/>
          <p:nvPr/>
        </p:nvSpPr>
        <p:spPr>
          <a:xfrm rot="10800000">
            <a:off x="6080524" y="2920850"/>
            <a:ext cx="23361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p:nvPr/>
        </p:nvSpPr>
        <p:spPr>
          <a:xfrm rot="10800000">
            <a:off x="7930785" y="3050071"/>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p:nvPr/>
        </p:nvSpPr>
        <p:spPr>
          <a:xfrm rot="10800000">
            <a:off x="8051821" y="3099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p:nvPr/>
        </p:nvSpPr>
        <p:spPr>
          <a:xfrm rot="10800000">
            <a:off x="7235335" y="1627146"/>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0"/>
          <p:cNvSpPr/>
          <p:nvPr/>
        </p:nvSpPr>
        <p:spPr>
          <a:xfrm>
            <a:off x="532176" y="2853225"/>
            <a:ext cx="23274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p:nvPr/>
        </p:nvSpPr>
        <p:spPr>
          <a:xfrm>
            <a:off x="1517929" y="1434619"/>
            <a:ext cx="2952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0"/>
          <p:cNvSpPr/>
          <p:nvPr/>
        </p:nvSpPr>
        <p:spPr>
          <a:xfrm>
            <a:off x="966065" y="1631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ph type="ctrTitle"/>
          </p:nvPr>
        </p:nvSpPr>
        <p:spPr>
          <a:xfrm flipH="1">
            <a:off x="6182525" y="3106095"/>
            <a:ext cx="18693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X</a:t>
            </a:r>
            <a:r>
              <a:rPr lang="en">
                <a:latin typeface="Arial"/>
                <a:ea typeface="Arial"/>
                <a:cs typeface="Arial"/>
                <a:sym typeface="Arial"/>
              </a:rPr>
              <a:t>EM LỊCH SỬ CHƠI</a:t>
            </a:r>
            <a:endParaRPr>
              <a:latin typeface="Arial"/>
              <a:ea typeface="Arial"/>
              <a:cs typeface="Arial"/>
              <a:sym typeface="Arial"/>
            </a:endParaRPr>
          </a:p>
        </p:txBody>
      </p:sp>
      <p:sp>
        <p:nvSpPr>
          <p:cNvPr id="209" name="Google Shape;209;p30"/>
          <p:cNvSpPr txBox="1"/>
          <p:nvPr>
            <p:ph idx="2" type="ctrTitle"/>
          </p:nvPr>
        </p:nvSpPr>
        <p:spPr>
          <a:xfrm flipH="1">
            <a:off x="5150325" y="1602114"/>
            <a:ext cx="18210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ĐĂNG NHẬP</a:t>
            </a:r>
            <a:endParaRPr>
              <a:latin typeface="Arial"/>
              <a:ea typeface="Arial"/>
              <a:cs typeface="Arial"/>
              <a:sym typeface="Arial"/>
            </a:endParaRPr>
          </a:p>
        </p:txBody>
      </p:sp>
      <p:sp>
        <p:nvSpPr>
          <p:cNvPr id="210" name="Google Shape;210;p30"/>
          <p:cNvSpPr txBox="1"/>
          <p:nvPr>
            <p:ph idx="4" type="ctrTitle"/>
          </p:nvPr>
        </p:nvSpPr>
        <p:spPr>
          <a:xfrm flipH="1">
            <a:off x="2241975" y="1605613"/>
            <a:ext cx="17937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ĐĂNG KÝ</a:t>
            </a:r>
            <a:endParaRPr>
              <a:latin typeface="Arial"/>
              <a:ea typeface="Arial"/>
              <a:cs typeface="Arial"/>
              <a:sym typeface="Arial"/>
            </a:endParaRPr>
          </a:p>
        </p:txBody>
      </p:sp>
      <p:sp>
        <p:nvSpPr>
          <p:cNvPr id="211" name="Google Shape;211;p30"/>
          <p:cNvSpPr txBox="1"/>
          <p:nvPr>
            <p:ph idx="6" type="ctrTitle"/>
          </p:nvPr>
        </p:nvSpPr>
        <p:spPr>
          <a:xfrm flipH="1">
            <a:off x="1073650" y="3042800"/>
            <a:ext cx="1522500" cy="106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CH</a:t>
            </a:r>
            <a:r>
              <a:rPr lang="en">
                <a:latin typeface="Arial"/>
                <a:ea typeface="Arial"/>
                <a:cs typeface="Arial"/>
                <a:sym typeface="Arial"/>
              </a:rPr>
              <a:t>ƠI GAME</a:t>
            </a:r>
            <a:endParaRPr>
              <a:latin typeface="Arial"/>
              <a:ea typeface="Arial"/>
              <a:cs typeface="Arial"/>
              <a:sym typeface="Arial"/>
            </a:endParaRPr>
          </a:p>
        </p:txBody>
      </p:sp>
      <p:sp>
        <p:nvSpPr>
          <p:cNvPr id="212" name="Google Shape;212;p30"/>
          <p:cNvSpPr/>
          <p:nvPr/>
        </p:nvSpPr>
        <p:spPr>
          <a:xfrm>
            <a:off x="1041704" y="1692525"/>
            <a:ext cx="820500" cy="8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0"/>
          <p:cNvSpPr/>
          <p:nvPr/>
        </p:nvSpPr>
        <p:spPr>
          <a:xfrm>
            <a:off x="40715" y="2978479"/>
            <a:ext cx="942600" cy="9426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0"/>
          <p:cNvSpPr/>
          <p:nvPr/>
        </p:nvSpPr>
        <p:spPr>
          <a:xfrm>
            <a:off x="161766" y="3099525"/>
            <a:ext cx="700500" cy="700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0"/>
          <p:cNvSpPr/>
          <p:nvPr/>
        </p:nvSpPr>
        <p:spPr>
          <a:xfrm>
            <a:off x="1079741" y="1752525"/>
            <a:ext cx="700500" cy="700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0"/>
          <p:cNvSpPr/>
          <p:nvPr/>
        </p:nvSpPr>
        <p:spPr>
          <a:xfrm>
            <a:off x="8051816" y="3171125"/>
            <a:ext cx="700500" cy="7005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0"/>
          <p:cNvSpPr/>
          <p:nvPr/>
        </p:nvSpPr>
        <p:spPr>
          <a:xfrm>
            <a:off x="7351316" y="1752525"/>
            <a:ext cx="700500" cy="7005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 name="Google Shape;218;p30"/>
          <p:cNvGrpSpPr/>
          <p:nvPr/>
        </p:nvGrpSpPr>
        <p:grpSpPr>
          <a:xfrm>
            <a:off x="8222569" y="3341867"/>
            <a:ext cx="358999" cy="358999"/>
            <a:chOff x="-55988800" y="3982600"/>
            <a:chExt cx="319025" cy="319025"/>
          </a:xfrm>
        </p:grpSpPr>
        <p:sp>
          <p:nvSpPr>
            <p:cNvPr id="219" name="Google Shape;219;p30"/>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0"/>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0"/>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0"/>
          <p:cNvGrpSpPr/>
          <p:nvPr/>
        </p:nvGrpSpPr>
        <p:grpSpPr>
          <a:xfrm>
            <a:off x="1244606" y="1919396"/>
            <a:ext cx="358099" cy="358099"/>
            <a:chOff x="-57568775" y="3198925"/>
            <a:chExt cx="318225" cy="318225"/>
          </a:xfrm>
        </p:grpSpPr>
        <p:sp>
          <p:nvSpPr>
            <p:cNvPr id="225" name="Google Shape;225;p30"/>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30"/>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0"/>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0"/>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0"/>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0"/>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30"/>
          <p:cNvGrpSpPr/>
          <p:nvPr/>
        </p:nvGrpSpPr>
        <p:grpSpPr>
          <a:xfrm>
            <a:off x="7549312" y="1911671"/>
            <a:ext cx="314662" cy="358999"/>
            <a:chOff x="-55576850" y="3198125"/>
            <a:chExt cx="279625" cy="319025"/>
          </a:xfrm>
        </p:grpSpPr>
        <p:sp>
          <p:nvSpPr>
            <p:cNvPr id="232" name="Google Shape;232;p30"/>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0"/>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0"/>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0"/>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 name="Google Shape;236;p30"/>
          <p:cNvGrpSpPr/>
          <p:nvPr/>
        </p:nvGrpSpPr>
        <p:grpSpPr>
          <a:xfrm>
            <a:off x="354699" y="3270296"/>
            <a:ext cx="314662" cy="358971"/>
            <a:chOff x="-56766175" y="3198925"/>
            <a:chExt cx="279625" cy="319000"/>
          </a:xfrm>
        </p:grpSpPr>
        <p:sp>
          <p:nvSpPr>
            <p:cNvPr id="237" name="Google Shape;237;p30"/>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0"/>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0"/>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0"/>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0"/>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45" name="Google Shape;245;p30"/>
          <p:cNvSpPr/>
          <p:nvPr/>
        </p:nvSpPr>
        <p:spPr>
          <a:xfrm rot="10800000">
            <a:off x="3162100" y="2920850"/>
            <a:ext cx="2664600" cy="1313100"/>
          </a:xfrm>
          <a:prstGeom prst="roundRect">
            <a:avLst>
              <a:gd fmla="val 923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txBox="1"/>
          <p:nvPr>
            <p:ph type="ctrTitle"/>
          </p:nvPr>
        </p:nvSpPr>
        <p:spPr>
          <a:xfrm flipH="1">
            <a:off x="3535400" y="3106095"/>
            <a:ext cx="1869300" cy="94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XEM XẾP HẠNG</a:t>
            </a:r>
            <a:endParaRPr>
              <a:latin typeface="Arial"/>
              <a:ea typeface="Arial"/>
              <a:cs typeface="Arial"/>
              <a:sym typeface="Arial"/>
            </a:endParaRPr>
          </a:p>
        </p:txBody>
      </p:sp>
      <p:pic>
        <p:nvPicPr>
          <p:cNvPr id="247" name="Google Shape;247;p30"/>
          <p:cNvPicPr preferRelativeResize="0"/>
          <p:nvPr/>
        </p:nvPicPr>
        <p:blipFill>
          <a:blip r:embed="rId3">
            <a:alphaModFix/>
          </a:blip>
          <a:stretch>
            <a:fillRect/>
          </a:stretch>
        </p:blipFill>
        <p:spPr>
          <a:xfrm>
            <a:off x="7321775" y="0"/>
            <a:ext cx="1822225" cy="489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1"/>
          <p:cNvSpPr txBox="1"/>
          <p:nvPr>
            <p:ph type="title"/>
          </p:nvPr>
        </p:nvSpPr>
        <p:spPr>
          <a:xfrm>
            <a:off x="173700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ĐĂNG KÝ</a:t>
            </a:r>
            <a:endParaRPr sz="3000">
              <a:solidFill>
                <a:schemeClr val="accent2"/>
              </a:solidFill>
              <a:latin typeface="Arial"/>
              <a:ea typeface="Arial"/>
              <a:cs typeface="Arial"/>
              <a:sym typeface="Arial"/>
            </a:endParaRPr>
          </a:p>
        </p:txBody>
      </p:sp>
      <p:sp>
        <p:nvSpPr>
          <p:cNvPr id="253" name="Google Shape;253;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54" name="Google Shape;254;p31"/>
          <p:cNvSpPr txBox="1"/>
          <p:nvPr/>
        </p:nvSpPr>
        <p:spPr>
          <a:xfrm>
            <a:off x="107350" y="4155025"/>
            <a:ext cx="4206600" cy="243900"/>
          </a:xfrm>
          <a:prstGeom prst="rect">
            <a:avLst/>
          </a:prstGeom>
          <a:noFill/>
          <a:ln>
            <a:noFill/>
          </a:ln>
        </p:spPr>
        <p:txBody>
          <a:bodyPr anchorCtr="0" anchor="t" bIns="91425" lIns="91425" spcFirstLastPara="1" rIns="91425" wrap="square" tIns="91425">
            <a:noAutofit/>
          </a:bodyPr>
          <a:lstStyle/>
          <a:p>
            <a:pPr indent="457200" lvl="0" marL="0" rtl="0" algn="ctr">
              <a:spcBef>
                <a:spcPts val="0"/>
              </a:spcBef>
              <a:spcAft>
                <a:spcPts val="0"/>
              </a:spcAft>
              <a:buNone/>
            </a:pPr>
            <a:r>
              <a:rPr lang="en">
                <a:latin typeface="Times New Roman"/>
                <a:ea typeface="Times New Roman"/>
                <a:cs typeface="Times New Roman"/>
                <a:sym typeface="Times New Roman"/>
              </a:rPr>
              <a:t>Hình 2: Giao diện chức năng trước khi chơi game</a:t>
            </a:r>
            <a:endParaRPr>
              <a:latin typeface="Hind Vadodara Light"/>
              <a:ea typeface="Hind Vadodara Light"/>
              <a:cs typeface="Hind Vadodara Light"/>
              <a:sym typeface="Hind Vadodara Light"/>
            </a:endParaRPr>
          </a:p>
        </p:txBody>
      </p:sp>
      <p:sp>
        <p:nvSpPr>
          <p:cNvPr id="255" name="Google Shape;255;p31"/>
          <p:cNvSpPr txBox="1"/>
          <p:nvPr/>
        </p:nvSpPr>
        <p:spPr>
          <a:xfrm>
            <a:off x="4617050" y="4155025"/>
            <a:ext cx="4206600" cy="243900"/>
          </a:xfrm>
          <a:prstGeom prst="rect">
            <a:avLst/>
          </a:prstGeom>
          <a:noFill/>
          <a:ln>
            <a:noFill/>
          </a:ln>
        </p:spPr>
        <p:txBody>
          <a:bodyPr anchorCtr="0" anchor="t" bIns="91425" lIns="91425" spcFirstLastPara="1" rIns="91425" wrap="square" tIns="91425">
            <a:noAutofit/>
          </a:bodyPr>
          <a:lstStyle/>
          <a:p>
            <a:pPr indent="457200" lvl="0" marL="0" rtl="0" algn="ctr">
              <a:spcBef>
                <a:spcPts val="0"/>
              </a:spcBef>
              <a:spcAft>
                <a:spcPts val="0"/>
              </a:spcAft>
              <a:buNone/>
            </a:pPr>
            <a:r>
              <a:rPr lang="en">
                <a:latin typeface="Times New Roman"/>
                <a:ea typeface="Times New Roman"/>
                <a:cs typeface="Times New Roman"/>
                <a:sym typeface="Times New Roman"/>
              </a:rPr>
              <a:t>Hình 3: Giao diện đăng ký tài khoản mới.</a:t>
            </a:r>
            <a:endParaRPr>
              <a:latin typeface="Hind Vadodara Light"/>
              <a:ea typeface="Hind Vadodara Light"/>
              <a:cs typeface="Hind Vadodara Light"/>
              <a:sym typeface="Hind Vadodara Light"/>
            </a:endParaRPr>
          </a:p>
        </p:txBody>
      </p:sp>
      <p:pic>
        <p:nvPicPr>
          <p:cNvPr id="256" name="Google Shape;256;p31"/>
          <p:cNvPicPr preferRelativeResize="0"/>
          <p:nvPr/>
        </p:nvPicPr>
        <p:blipFill rotWithShape="1">
          <a:blip r:embed="rId4">
            <a:alphaModFix/>
          </a:blip>
          <a:srcRect b="33625" l="45680" r="15613" t="21240"/>
          <a:stretch/>
        </p:blipFill>
        <p:spPr>
          <a:xfrm>
            <a:off x="107350" y="1084475"/>
            <a:ext cx="4419600" cy="2899670"/>
          </a:xfrm>
          <a:prstGeom prst="rect">
            <a:avLst/>
          </a:prstGeom>
          <a:noFill/>
          <a:ln>
            <a:noFill/>
          </a:ln>
        </p:spPr>
      </p:pic>
      <p:pic>
        <p:nvPicPr>
          <p:cNvPr id="257" name="Google Shape;257;p31"/>
          <p:cNvPicPr preferRelativeResize="0"/>
          <p:nvPr/>
        </p:nvPicPr>
        <p:blipFill rotWithShape="1">
          <a:blip r:embed="rId5">
            <a:alphaModFix/>
          </a:blip>
          <a:srcRect b="33920" l="45515" r="16109" t="21240"/>
          <a:stretch/>
        </p:blipFill>
        <p:spPr>
          <a:xfrm>
            <a:off x="4617050" y="1101025"/>
            <a:ext cx="4361550" cy="2866576"/>
          </a:xfrm>
          <a:prstGeom prst="rect">
            <a:avLst/>
          </a:prstGeom>
          <a:noFill/>
          <a:ln>
            <a:noFill/>
          </a:ln>
        </p:spPr>
      </p:pic>
      <p:pic>
        <p:nvPicPr>
          <p:cNvPr id="258" name="Google Shape;258;p31"/>
          <p:cNvPicPr preferRelativeResize="0"/>
          <p:nvPr/>
        </p:nvPicPr>
        <p:blipFill>
          <a:blip r:embed="rId6">
            <a:alphaModFix/>
          </a:blip>
          <a:stretch>
            <a:fillRect/>
          </a:stretch>
        </p:blipFill>
        <p:spPr>
          <a:xfrm>
            <a:off x="7321775" y="0"/>
            <a:ext cx="1822225" cy="489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2" name="Shape 262"/>
        <p:cNvGrpSpPr/>
        <p:nvPr/>
      </p:nvGrpSpPr>
      <p:grpSpPr>
        <a:xfrm>
          <a:off x="0" y="0"/>
          <a:ext cx="0" cy="0"/>
          <a:chOff x="0" y="0"/>
          <a:chExt cx="0" cy="0"/>
        </a:xfrm>
      </p:grpSpPr>
      <p:sp>
        <p:nvSpPr>
          <p:cNvPr id="263" name="Google Shape;263;p32"/>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ĐĂNG NH</a:t>
            </a:r>
            <a:r>
              <a:rPr lang="en" sz="3000">
                <a:latin typeface="Arial"/>
                <a:ea typeface="Arial"/>
                <a:cs typeface="Arial"/>
                <a:sym typeface="Arial"/>
              </a:rPr>
              <a:t>ẬP</a:t>
            </a:r>
            <a:endParaRPr sz="3000">
              <a:solidFill>
                <a:schemeClr val="accent2"/>
              </a:solidFill>
              <a:latin typeface="Arial"/>
              <a:ea typeface="Arial"/>
              <a:cs typeface="Arial"/>
              <a:sym typeface="Arial"/>
            </a:endParaRPr>
          </a:p>
        </p:txBody>
      </p:sp>
      <p:sp>
        <p:nvSpPr>
          <p:cNvPr id="264" name="Google Shape;264;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65" name="Google Shape;265;p32"/>
          <p:cNvSpPr txBox="1"/>
          <p:nvPr/>
        </p:nvSpPr>
        <p:spPr>
          <a:xfrm>
            <a:off x="2371650" y="4623500"/>
            <a:ext cx="4206600" cy="24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Times New Roman"/>
                <a:ea typeface="Times New Roman"/>
                <a:cs typeface="Times New Roman"/>
                <a:sym typeface="Times New Roman"/>
              </a:rPr>
              <a:t>Hình 4: Giao diện đăng nhập</a:t>
            </a:r>
            <a:endParaRPr>
              <a:latin typeface="Hind Vadodara Light"/>
              <a:ea typeface="Hind Vadodara Light"/>
              <a:cs typeface="Hind Vadodara Light"/>
              <a:sym typeface="Hind Vadodara Light"/>
            </a:endParaRPr>
          </a:p>
        </p:txBody>
      </p:sp>
      <p:pic>
        <p:nvPicPr>
          <p:cNvPr id="266" name="Google Shape;266;p32"/>
          <p:cNvPicPr preferRelativeResize="0"/>
          <p:nvPr/>
        </p:nvPicPr>
        <p:blipFill rotWithShape="1">
          <a:blip r:embed="rId4">
            <a:alphaModFix/>
          </a:blip>
          <a:srcRect b="33989" l="45679" r="15781" t="20648"/>
          <a:stretch/>
        </p:blipFill>
        <p:spPr>
          <a:xfrm>
            <a:off x="1880975" y="1111200"/>
            <a:ext cx="5695950" cy="3246600"/>
          </a:xfrm>
          <a:prstGeom prst="rect">
            <a:avLst/>
          </a:prstGeom>
          <a:noFill/>
          <a:ln>
            <a:noFill/>
          </a:ln>
        </p:spPr>
      </p:pic>
      <p:pic>
        <p:nvPicPr>
          <p:cNvPr id="267" name="Google Shape;267;p32"/>
          <p:cNvPicPr preferRelativeResize="0"/>
          <p:nvPr/>
        </p:nvPicPr>
        <p:blipFill>
          <a:blip r:embed="rId5">
            <a:alphaModFix/>
          </a:blip>
          <a:stretch>
            <a:fillRect/>
          </a:stretch>
        </p:blipFill>
        <p:spPr>
          <a:xfrm>
            <a:off x="7321775" y="0"/>
            <a:ext cx="1822225" cy="489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33"/>
          <p:cNvSpPr txBox="1"/>
          <p:nvPr>
            <p:ph type="title"/>
          </p:nvPr>
        </p:nvSpPr>
        <p:spPr>
          <a:xfrm>
            <a:off x="1893950" y="283600"/>
            <a:ext cx="5670000" cy="6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Arial"/>
                <a:ea typeface="Arial"/>
                <a:cs typeface="Arial"/>
                <a:sym typeface="Arial"/>
              </a:rPr>
              <a:t>CH</a:t>
            </a:r>
            <a:r>
              <a:rPr lang="en" sz="3000">
                <a:latin typeface="Arial"/>
                <a:ea typeface="Arial"/>
                <a:cs typeface="Arial"/>
                <a:sym typeface="Arial"/>
              </a:rPr>
              <a:t>ƠI GAME</a:t>
            </a:r>
            <a:endParaRPr sz="3000">
              <a:solidFill>
                <a:schemeClr val="accent2"/>
              </a:solidFill>
              <a:latin typeface="Arial"/>
              <a:ea typeface="Arial"/>
              <a:cs typeface="Arial"/>
              <a:sym typeface="Arial"/>
            </a:endParaRPr>
          </a:p>
        </p:txBody>
      </p:sp>
      <p:sp>
        <p:nvSpPr>
          <p:cNvPr id="273" name="Google Shape;27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b="1" lang="en" sz="1800">
                <a:latin typeface="Hind Vadodara"/>
                <a:ea typeface="Hind Vadodara"/>
                <a:cs typeface="Hind Vadodara"/>
                <a:sym typeface="Hind Vadodara"/>
              </a:rPr>
              <a:t>‹#›</a:t>
            </a:fld>
            <a:endParaRPr b="1" sz="1800">
              <a:latin typeface="Hind Vadodara"/>
              <a:ea typeface="Hind Vadodara"/>
              <a:cs typeface="Hind Vadodara"/>
              <a:sym typeface="Hind Vadodara"/>
            </a:endParaRPr>
          </a:p>
        </p:txBody>
      </p:sp>
      <p:sp>
        <p:nvSpPr>
          <p:cNvPr id="274" name="Google Shape;274;p33"/>
          <p:cNvSpPr txBox="1"/>
          <p:nvPr/>
        </p:nvSpPr>
        <p:spPr>
          <a:xfrm>
            <a:off x="400150" y="4155025"/>
            <a:ext cx="3747900" cy="59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Times New Roman"/>
                <a:ea typeface="Times New Roman"/>
                <a:cs typeface="Times New Roman"/>
                <a:sym typeface="Times New Roman"/>
              </a:rPr>
              <a:t>Hình 5: Giao diện đăng nhập thành công </a:t>
            </a:r>
            <a:endParaRPr>
              <a:latin typeface="Times New Roman"/>
              <a:ea typeface="Times New Roman"/>
              <a:cs typeface="Times New Roman"/>
              <a:sym typeface="Times New Roman"/>
            </a:endParaRPr>
          </a:p>
          <a:p>
            <a:pPr indent="45720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75" name="Google Shape;275;p33"/>
          <p:cNvSpPr txBox="1"/>
          <p:nvPr/>
        </p:nvSpPr>
        <p:spPr>
          <a:xfrm>
            <a:off x="4617050" y="4155025"/>
            <a:ext cx="4206600" cy="243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a:latin typeface="Times New Roman"/>
                <a:ea typeface="Times New Roman"/>
                <a:cs typeface="Times New Roman"/>
                <a:sym typeface="Times New Roman"/>
              </a:rPr>
              <a:t>Hình 6: Giao diện sau khi chọn chơi game caro</a:t>
            </a:r>
            <a:endParaRPr>
              <a:latin typeface="Hind Vadodara Light"/>
              <a:ea typeface="Hind Vadodara Light"/>
              <a:cs typeface="Hind Vadodara Light"/>
              <a:sym typeface="Hind Vadodara Light"/>
            </a:endParaRPr>
          </a:p>
        </p:txBody>
      </p:sp>
      <p:pic>
        <p:nvPicPr>
          <p:cNvPr id="276" name="Google Shape;276;p33"/>
          <p:cNvPicPr preferRelativeResize="0"/>
          <p:nvPr/>
        </p:nvPicPr>
        <p:blipFill rotWithShape="1">
          <a:blip r:embed="rId4">
            <a:alphaModFix/>
          </a:blip>
          <a:srcRect b="33923" l="45515" r="16109" t="20942"/>
          <a:stretch/>
        </p:blipFill>
        <p:spPr>
          <a:xfrm>
            <a:off x="183325" y="1065988"/>
            <a:ext cx="4312250" cy="2850845"/>
          </a:xfrm>
          <a:prstGeom prst="rect">
            <a:avLst/>
          </a:prstGeom>
          <a:noFill/>
          <a:ln>
            <a:noFill/>
          </a:ln>
        </p:spPr>
      </p:pic>
      <p:pic>
        <p:nvPicPr>
          <p:cNvPr id="277" name="Google Shape;277;p33"/>
          <p:cNvPicPr preferRelativeResize="0"/>
          <p:nvPr/>
        </p:nvPicPr>
        <p:blipFill rotWithShape="1">
          <a:blip r:embed="rId5">
            <a:alphaModFix/>
          </a:blip>
          <a:srcRect b="33923" l="45847" r="16110" t="20942"/>
          <a:stretch/>
        </p:blipFill>
        <p:spPr>
          <a:xfrm>
            <a:off x="4617050" y="1052800"/>
            <a:ext cx="4312250" cy="2877227"/>
          </a:xfrm>
          <a:prstGeom prst="rect">
            <a:avLst/>
          </a:prstGeom>
          <a:noFill/>
          <a:ln>
            <a:noFill/>
          </a:ln>
        </p:spPr>
      </p:pic>
      <p:pic>
        <p:nvPicPr>
          <p:cNvPr id="278" name="Google Shape;278;p33"/>
          <p:cNvPicPr preferRelativeResize="0"/>
          <p:nvPr/>
        </p:nvPicPr>
        <p:blipFill>
          <a:blip r:embed="rId6">
            <a:alphaModFix/>
          </a:blip>
          <a:stretch>
            <a:fillRect/>
          </a:stretch>
        </p:blipFill>
        <p:spPr>
          <a:xfrm>
            <a:off x="7321775" y="0"/>
            <a:ext cx="1822225" cy="48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D49421"/>
      </a:accent5>
      <a:accent6>
        <a:srgbClr val="C3CCA2"/>
      </a:accent6>
      <a:hlink>
        <a:srgbClr val="3835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